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1"/>
    <p:sldMasterId id="2147483690" r:id="rId2"/>
    <p:sldMasterId id="2147483697" r:id="rId3"/>
    <p:sldMasterId id="2147483704" r:id="rId4"/>
    <p:sldMasterId id="2147483711" r:id="rId5"/>
  </p:sldMasterIdLst>
  <p:notesMasterIdLst>
    <p:notesMasterId r:id="rId17"/>
  </p:notesMasterIdLst>
  <p:handoutMasterIdLst>
    <p:handoutMasterId r:id="rId18"/>
  </p:handoutMasterIdLst>
  <p:sldIdLst>
    <p:sldId id="256" r:id="rId6"/>
    <p:sldId id="286" r:id="rId7"/>
    <p:sldId id="295" r:id="rId8"/>
    <p:sldId id="287" r:id="rId9"/>
    <p:sldId id="292" r:id="rId10"/>
    <p:sldId id="293" r:id="rId11"/>
    <p:sldId id="288" r:id="rId12"/>
    <p:sldId id="290" r:id="rId13"/>
    <p:sldId id="291" r:id="rId14"/>
    <p:sldId id="294" r:id="rId15"/>
    <p:sldId id="279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602" userDrawn="1">
          <p15:clr>
            <a:srgbClr val="A4A3A4"/>
          </p15:clr>
        </p15:guide>
        <p15:guide id="4" orient="horz" pos="577" userDrawn="1">
          <p15:clr>
            <a:srgbClr val="A4A3A4"/>
          </p15:clr>
        </p15:guide>
        <p15:guide id="5" orient="horz" pos="2981" userDrawn="1">
          <p15:clr>
            <a:srgbClr val="A4A3A4"/>
          </p15:clr>
        </p15:guide>
        <p15:guide id="6" pos="15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BE4"/>
    <a:srgbClr val="336699"/>
    <a:srgbClr val="C0E8FC"/>
    <a:srgbClr val="FFE6CC"/>
    <a:srgbClr val="E8E7F2"/>
    <a:srgbClr val="CCECFF"/>
    <a:srgbClr val="FFCCFF"/>
    <a:srgbClr val="FFE700"/>
    <a:srgbClr val="00E7E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06" autoAdjust="0"/>
    <p:restoredTop sz="96279" autoAdjust="0"/>
  </p:normalViewPr>
  <p:slideViewPr>
    <p:cSldViewPr snapToGrid="0">
      <p:cViewPr varScale="1">
        <p:scale>
          <a:sx n="147" d="100"/>
          <a:sy n="147" d="100"/>
        </p:scale>
        <p:origin x="522" y="120"/>
      </p:cViewPr>
      <p:guideLst>
        <p:guide orient="horz" pos="1620"/>
        <p:guide pos="2880"/>
        <p:guide pos="5602"/>
        <p:guide orient="horz" pos="577"/>
        <p:guide orient="horz" pos="2981"/>
        <p:guide pos="15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75" d="100"/>
          <a:sy n="75" d="100"/>
        </p:scale>
        <p:origin x="4092" y="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61361770-CF84-48C2-8710-34DAB79A95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AED8D3B-9082-49AA-B4BC-F3F4425AA7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9ACFA8-1AB5-47AD-8712-789ED582E266}" type="datetimeFigureOut">
              <a:rPr kumimoji="1" lang="ja-JP" altLang="en-US" smtClean="0"/>
              <a:t>2023/6/26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DAB9B36-94C5-4135-B352-9570B260F3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ja-JP" sz="1000"/>
              <a:t>© 2021 Fujitsu Limited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1EDE976-DD9F-4E5B-8DD7-50A554BDD88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A504E-F46D-4C99-BD4A-3BE220F742A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6" name="図 5" descr="FUJITSU-RESTRICTED">
            <a:extLst>
              <a:ext uri="{FF2B5EF4-FFF2-40B4-BE49-F238E27FC236}">
                <a16:creationId xmlns:a16="http://schemas.microsoft.com/office/drawing/2014/main" id="{EF70CBE9-4701-4CA4-A96C-FFD75BE72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75" y="53975"/>
            <a:ext cx="1292691" cy="16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416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n-lt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49E156C8-D1E6-4437-B817-0C57EC289493}" type="datetimeFigureOut">
              <a:rPr kumimoji="1" lang="ja-JP" altLang="en-US" smtClean="0"/>
              <a:pPr/>
              <a:t>2023/6/26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Headline</a:t>
            </a:r>
            <a:endParaRPr kumimoji="1" lang="ja-JP" altLang="en-US"/>
          </a:p>
          <a:p>
            <a:pPr lvl="1"/>
            <a:r>
              <a:rPr kumimoji="1" lang="en-US" altLang="ja-JP"/>
              <a:t>1st subhead</a:t>
            </a:r>
            <a:endParaRPr kumimoji="1" lang="ja-JP" altLang="en-US"/>
          </a:p>
          <a:p>
            <a:pPr lvl="2"/>
            <a:r>
              <a:rPr kumimoji="1" lang="en-US" altLang="ja-JP"/>
              <a:t>2nd subhead</a:t>
            </a:r>
            <a:endParaRPr kumimoji="1" lang="ja-JP" altLang="en-US"/>
          </a:p>
          <a:p>
            <a:pPr lvl="3"/>
            <a:r>
              <a:rPr kumimoji="1" lang="en-US" altLang="ja-JP"/>
              <a:t>Text</a:t>
            </a:r>
          </a:p>
          <a:p>
            <a:pPr lvl="4"/>
            <a:r>
              <a:rPr kumimoji="1" lang="en-US" altLang="ja-JP"/>
              <a:t>Text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latin typeface="+mn-lt"/>
              </a:defRPr>
            </a:lvl1pPr>
          </a:lstStyle>
          <a:p>
            <a:r>
              <a:rPr kumimoji="1" lang="en-US" altLang="ja-JP"/>
              <a:t>© 2021 Fujitsu Limited</a:t>
            </a:r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latin typeface="+mn-lt"/>
              </a:defRPr>
            </a:lvl1pPr>
          </a:lstStyle>
          <a:p>
            <a:fld id="{C0644275-5C74-4E59-8F01-9B0DD8D2F6F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9" name="Rounded Rectangle 21">
            <a:extLst>
              <a:ext uri="{FF2B5EF4-FFF2-40B4-BE49-F238E27FC236}">
                <a16:creationId xmlns:a16="http://schemas.microsoft.com/office/drawing/2014/main" id="{3A3313F4-1EA5-4FDF-AB30-1491AF0B3297}"/>
              </a:ext>
            </a:extLst>
          </p:cNvPr>
          <p:cNvSpPr/>
          <p:nvPr/>
        </p:nvSpPr>
        <p:spPr bwMode="black">
          <a:xfrm>
            <a:off x="104771" y="88233"/>
            <a:ext cx="86360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GB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Restricted</a:t>
            </a:r>
            <a:endParaRPr kumimoji="1" lang="en-US" altLang="ja-JP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jitsu Infinity Pro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409710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27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3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7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6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29EAEB01-00DF-4620-B66D-0A255D4BE3BC}"/>
              </a:ext>
            </a:extLst>
          </p:cNvPr>
          <p:cNvGrpSpPr/>
          <p:nvPr userDrawn="1"/>
        </p:nvGrpSpPr>
        <p:grpSpPr>
          <a:xfrm>
            <a:off x="4463999" y="0"/>
            <a:ext cx="4680000" cy="5144400"/>
            <a:chOff x="4463999" y="0"/>
            <a:chExt cx="4680000" cy="5144400"/>
          </a:xfrm>
        </p:grpSpPr>
        <p:pic>
          <p:nvPicPr>
            <p:cNvPr id="13" name="図 12">
              <a:extLst>
                <a:ext uri="{FF2B5EF4-FFF2-40B4-BE49-F238E27FC236}">
                  <a16:creationId xmlns:a16="http://schemas.microsoft.com/office/drawing/2014/main" id="{6A3F3774-B474-4DE4-A28D-D6B1A81501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74"/>
            <a:stretch/>
          </p:blipFill>
          <p:spPr>
            <a:xfrm>
              <a:off x="4463999" y="0"/>
              <a:ext cx="4680000" cy="5144400"/>
            </a:xfrm>
            <a:prstGeom prst="rect">
              <a:avLst/>
            </a:prstGeom>
          </p:spPr>
        </p:pic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206254D1-E90F-4A88-AB9A-4FB8DDF7C2E8}"/>
                </a:ext>
              </a:extLst>
            </p:cNvPr>
            <p:cNvSpPr/>
            <p:nvPr userDrawn="1"/>
          </p:nvSpPr>
          <p:spPr>
            <a:xfrm>
              <a:off x="4463999" y="4581524"/>
              <a:ext cx="4680000" cy="561975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err="1">
                <a:solidFill>
                  <a:schemeClr val="tx1"/>
                </a:solidFill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5377BC7E-3EA7-49E1-B057-070B7CFFF033}"/>
                </a:ext>
              </a:extLst>
            </p:cNvPr>
            <p:cNvSpPr txBox="1"/>
            <p:nvPr userDrawn="1"/>
          </p:nvSpPr>
          <p:spPr>
            <a:xfrm>
              <a:off x="5205712" y="439894"/>
              <a:ext cx="17908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kumimoji="1" lang="en-US" altLang="ja-JP">
                  <a:solidFill>
                    <a:schemeClr val="bg1">
                      <a:lumMod val="50000"/>
                    </a:schemeClr>
                  </a:solidFill>
                </a:rPr>
                <a:t>Sample</a:t>
              </a:r>
              <a:r>
                <a:rPr kumimoji="1" lang="ja-JP" altLang="en-US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kumimoji="1" lang="en-US" altLang="ja-JP">
                  <a:solidFill>
                    <a:schemeClr val="bg1">
                      <a:lumMod val="50000"/>
                    </a:schemeClr>
                  </a:solidFill>
                </a:rPr>
                <a:t>image</a:t>
              </a:r>
              <a:endParaRPr kumimoji="1" lang="ja-JP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19" name="図 18">
            <a:extLst>
              <a:ext uri="{FF2B5EF4-FFF2-40B4-BE49-F238E27FC236}">
                <a16:creationId xmlns:a16="http://schemas.microsoft.com/office/drawing/2014/main" id="{720251CE-A1C3-4DDA-9FEB-25FFB58DF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0" y="0"/>
            <a:ext cx="4574308" cy="51434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219600" y="1591200"/>
            <a:ext cx="3240000" cy="997200"/>
          </a:xfrm>
        </p:spPr>
        <p:txBody>
          <a:bodyPr anchor="b">
            <a:noAutofit/>
          </a:bodyPr>
          <a:lstStyle>
            <a:lvl1pPr algn="l">
              <a:defRPr sz="30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234000" y="3067050"/>
            <a:ext cx="2772000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7758000" y="4888800"/>
            <a:ext cx="1155600" cy="10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9522F68D-D7B8-4079-A7C4-DBAF3F52D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4888" y="1299450"/>
            <a:ext cx="3275999" cy="2543813"/>
          </a:xfrm>
          <a:prstGeom prst="rect">
            <a:avLst/>
          </a:prstGeom>
        </p:spPr>
      </p:pic>
      <p:pic>
        <p:nvPicPr>
          <p:cNvPr id="24" name="図 23" descr="FUJITSU-RESTRICTED">
            <a:extLst>
              <a:ext uri="{FF2B5EF4-FFF2-40B4-BE49-F238E27FC236}">
                <a16:creationId xmlns:a16="http://schemas.microsoft.com/office/drawing/2014/main" id="{E93C2A43-87E0-4653-9763-ECEF7B1CF3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  <p:pic>
        <p:nvPicPr>
          <p:cNvPr id="14" name="図 13" descr="Fujitsu">
            <a:extLst>
              <a:ext uri="{FF2B5EF4-FFF2-40B4-BE49-F238E27FC236}">
                <a16:creationId xmlns:a16="http://schemas.microsoft.com/office/drawing/2014/main" id="{37287B77-ABE4-4268-9C74-0D8372EA3A4B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468" y="245572"/>
            <a:ext cx="964800" cy="469450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8CE32B-084D-4B80-9491-5C78D7EDD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316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図 16">
            <a:extLst>
              <a:ext uri="{FF2B5EF4-FFF2-40B4-BE49-F238E27FC236}">
                <a16:creationId xmlns:a16="http://schemas.microsoft.com/office/drawing/2014/main" id="{DD823FC4-0E59-43A1-8BCD-EBD727ED3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4000" y="1116000"/>
            <a:ext cx="828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000" y="2710800"/>
            <a:ext cx="8280000" cy="1447200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grpSp>
        <p:nvGrpSpPr>
          <p:cNvPr id="20" name="Group 22" descr="Fujitsu">
            <a:extLst>
              <a:ext uri="{FF2B5EF4-FFF2-40B4-BE49-F238E27FC236}">
                <a16:creationId xmlns:a16="http://schemas.microsoft.com/office/drawing/2014/main" id="{DDC40295-912F-4B75-825E-6A19D918735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58651FFA-FC3B-4BF1-AE37-56C9BAC0380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Freeform 35">
              <a:extLst>
                <a:ext uri="{FF2B5EF4-FFF2-40B4-BE49-F238E27FC236}">
                  <a16:creationId xmlns:a16="http://schemas.microsoft.com/office/drawing/2014/main" id="{F38D1057-B75F-4A54-AF90-A8D57DDB5EA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3" name="Freeform 36">
              <a:extLst>
                <a:ext uri="{FF2B5EF4-FFF2-40B4-BE49-F238E27FC236}">
                  <a16:creationId xmlns:a16="http://schemas.microsoft.com/office/drawing/2014/main" id="{0FA8FF41-1874-4F27-9ACB-8F9DD0AC90F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4" name="Freeform 37">
              <a:extLst>
                <a:ext uri="{FF2B5EF4-FFF2-40B4-BE49-F238E27FC236}">
                  <a16:creationId xmlns:a16="http://schemas.microsoft.com/office/drawing/2014/main" id="{50E67408-B338-4449-B662-76E98D8E5C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4AC7696B-9860-489B-BE9B-00D46469390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CDE404E4-3DFC-433A-8E05-E73F0F493EE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606859B5-A1E4-47EF-9016-922C15E0DCD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8" name="Freeform 41">
              <a:extLst>
                <a:ext uri="{FF2B5EF4-FFF2-40B4-BE49-F238E27FC236}">
                  <a16:creationId xmlns:a16="http://schemas.microsoft.com/office/drawing/2014/main" id="{9916EAC5-51B3-4315-A6F9-67FA3906E9D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17" name="図 16" descr="FUJITSU-RESTRICTED">
            <a:extLst>
              <a:ext uri="{FF2B5EF4-FFF2-40B4-BE49-F238E27FC236}">
                <a16:creationId xmlns:a16="http://schemas.microsoft.com/office/drawing/2014/main" id="{7BD911DE-3CE6-43CB-9C33-77144F07C90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50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877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04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6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0966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62839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23CC6D9-6EFF-494A-BF84-DA0874602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3384" y="0"/>
            <a:ext cx="4570616" cy="5143499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8B2F974C-2586-44F6-B521-85BC5FA49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4888" y="1298597"/>
            <a:ext cx="3275999" cy="2545521"/>
          </a:xfrm>
          <a:prstGeom prst="rect">
            <a:avLst/>
          </a:prstGeom>
        </p:spPr>
      </p:pic>
      <p:grpSp>
        <p:nvGrpSpPr>
          <p:cNvPr id="19" name="Group 22" descr="Fujitsu">
            <a:extLst>
              <a:ext uri="{FF2B5EF4-FFF2-40B4-BE49-F238E27FC236}">
                <a16:creationId xmlns:a16="http://schemas.microsoft.com/office/drawing/2014/main" id="{30D807CB-9C19-40CB-9ADA-F5FD7669522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8877A15F-B670-4519-AB23-C001B82B9FB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Freeform 35">
              <a:extLst>
                <a:ext uri="{FF2B5EF4-FFF2-40B4-BE49-F238E27FC236}">
                  <a16:creationId xmlns:a16="http://schemas.microsoft.com/office/drawing/2014/main" id="{DA8B768A-A97D-490B-93AE-5E275BCA698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4B37A482-6532-4170-98AF-22DF8FB9C97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Freeform 37">
              <a:extLst>
                <a:ext uri="{FF2B5EF4-FFF2-40B4-BE49-F238E27FC236}">
                  <a16:creationId xmlns:a16="http://schemas.microsoft.com/office/drawing/2014/main" id="{30D79590-2C60-41D2-B7FF-F45AC7FE2B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0142B91E-6DB6-4543-AD78-EB25DDD078A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60628E7A-A810-4212-B4B2-7491E343EAE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FF33B481-F09E-41F9-A16D-ABCE1EFBE5F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41">
              <a:extLst>
                <a:ext uri="{FF2B5EF4-FFF2-40B4-BE49-F238E27FC236}">
                  <a16:creationId xmlns:a16="http://schemas.microsoft.com/office/drawing/2014/main" id="{7E5FB21F-1485-49A3-BE1D-880B4556A00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613DED7-82D0-49B9-8E63-BB17EBF8CE0D}"/>
              </a:ext>
            </a:extLst>
          </p:cNvPr>
          <p:cNvSpPr txBox="1"/>
          <p:nvPr userDrawn="1"/>
        </p:nvSpPr>
        <p:spPr>
          <a:xfrm>
            <a:off x="129600" y="2008800"/>
            <a:ext cx="287610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defTabSz="457200" rtl="0" eaLnBrk="1" latinLnBrk="0" hangingPunct="1"/>
            <a:r>
              <a:rPr kumimoji="1" lang="en-US" altLang="ja-JP" sz="42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Thank you</a:t>
            </a:r>
            <a:endParaRPr kumimoji="1" lang="ja-JP" altLang="en-US" sz="4200" b="1" kern="120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629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597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7D678162-3461-46B4-8B9F-6D0A81C2A1D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513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F9FB0B9C-B504-47A7-8CB7-A5EE6EEF3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4308" cy="5143500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9522F68D-D7B8-4079-A7C4-DBAF3F52D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4888" y="1299451"/>
            <a:ext cx="3275998" cy="2543812"/>
          </a:xfrm>
          <a:prstGeom prst="rect">
            <a:avLst/>
          </a:prstGeom>
        </p:spPr>
      </p:pic>
      <p:pic>
        <p:nvPicPr>
          <p:cNvPr id="24" name="図 23" descr="FUJITSU-RESTRICTED">
            <a:extLst>
              <a:ext uri="{FF2B5EF4-FFF2-40B4-BE49-F238E27FC236}">
                <a16:creationId xmlns:a16="http://schemas.microsoft.com/office/drawing/2014/main" id="{E93C2A43-87E0-4653-9763-ECEF7B1CF3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40808" y="-236004"/>
            <a:ext cx="1292691" cy="166263"/>
          </a:xfrm>
          <a:prstGeom prst="rect">
            <a:avLst/>
          </a:prstGeom>
        </p:spPr>
      </p:pic>
      <p:pic>
        <p:nvPicPr>
          <p:cNvPr id="15" name="図 14" descr="Fujitsu">
            <a:extLst>
              <a:ext uri="{FF2B5EF4-FFF2-40B4-BE49-F238E27FC236}">
                <a16:creationId xmlns:a16="http://schemas.microsoft.com/office/drawing/2014/main" id="{ADE5F98F-8F8F-47B3-827E-4C605546B90D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468" y="245572"/>
            <a:ext cx="964800" cy="469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219600" y="1591200"/>
            <a:ext cx="3240000" cy="997200"/>
          </a:xfrm>
        </p:spPr>
        <p:txBody>
          <a:bodyPr anchor="b">
            <a:noAutofit/>
          </a:bodyPr>
          <a:lstStyle>
            <a:lvl1pPr algn="l">
              <a:defRPr sz="30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234000" y="3067050"/>
            <a:ext cx="2772000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11" name="Rounded Rectangle 21">
            <a:extLst>
              <a:ext uri="{FF2B5EF4-FFF2-40B4-BE49-F238E27FC236}">
                <a16:creationId xmlns:a16="http://schemas.microsoft.com/office/drawing/2014/main" id="{E8EC7873-6962-4FEA-B2B8-50F17F2894D1}"/>
              </a:ext>
            </a:extLst>
          </p:cNvPr>
          <p:cNvSpPr/>
          <p:nvPr userDrawn="1"/>
        </p:nvSpPr>
        <p:spPr bwMode="black">
          <a:xfrm>
            <a:off x="282571" y="4869395"/>
            <a:ext cx="86360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GB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Restricted</a:t>
            </a:r>
            <a:endParaRPr kumimoji="1" lang="en-US" altLang="ja-JP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jitsu Infinity Pro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6972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14="http://schemas.microsoft.com/office/drawing/2010/main" xmlns:adec="http://schemas.microsoft.com/office/drawing/2017/decorative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AF46A06C-9A3F-471C-999E-CB75C4DB07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03386" y="0"/>
            <a:ext cx="2540614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3999" y="1116000"/>
            <a:ext cx="540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000" y="3067200"/>
            <a:ext cx="4748400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943DCFA9-F6CE-4F0F-B3EE-23D84F3C6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62717" y="1350838"/>
            <a:ext cx="3142798" cy="2442020"/>
          </a:xfrm>
          <a:prstGeom prst="rect">
            <a:avLst/>
          </a:prstGeom>
        </p:spPr>
      </p:pic>
      <p:grpSp>
        <p:nvGrpSpPr>
          <p:cNvPr id="23" name="Group 22" descr="Fujitsu">
            <a:extLst>
              <a:ext uri="{FF2B5EF4-FFF2-40B4-BE49-F238E27FC236}">
                <a16:creationId xmlns:a16="http://schemas.microsoft.com/office/drawing/2014/main" id="{EA0FA9AC-AC26-48E3-BF47-91D55901E91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4" name="Freeform 34">
              <a:extLst>
                <a:ext uri="{FF2B5EF4-FFF2-40B4-BE49-F238E27FC236}">
                  <a16:creationId xmlns:a16="http://schemas.microsoft.com/office/drawing/2014/main" id="{6DD794C0-B5B1-4749-93AE-C0B3DA7765D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Freeform 35">
              <a:extLst>
                <a:ext uri="{FF2B5EF4-FFF2-40B4-BE49-F238E27FC236}">
                  <a16:creationId xmlns:a16="http://schemas.microsoft.com/office/drawing/2014/main" id="{C8AFA1DF-E2AD-431B-9A71-F99A68BFE07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6">
              <a:extLst>
                <a:ext uri="{FF2B5EF4-FFF2-40B4-BE49-F238E27FC236}">
                  <a16:creationId xmlns:a16="http://schemas.microsoft.com/office/drawing/2014/main" id="{DCCF753C-FF99-4C0C-94D0-F2FE9DC1EC9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7">
              <a:extLst>
                <a:ext uri="{FF2B5EF4-FFF2-40B4-BE49-F238E27FC236}">
                  <a16:creationId xmlns:a16="http://schemas.microsoft.com/office/drawing/2014/main" id="{BB8A9FF0-74AF-4BF0-B63E-8CF3120C967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38">
              <a:extLst>
                <a:ext uri="{FF2B5EF4-FFF2-40B4-BE49-F238E27FC236}">
                  <a16:creationId xmlns:a16="http://schemas.microsoft.com/office/drawing/2014/main" id="{3EFD3576-7BB3-4739-A24F-50250CAEBEE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39">
              <a:extLst>
                <a:ext uri="{FF2B5EF4-FFF2-40B4-BE49-F238E27FC236}">
                  <a16:creationId xmlns:a16="http://schemas.microsoft.com/office/drawing/2014/main" id="{FC6758ED-3FB6-42D3-9F56-BDE1752E62A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0" name="Freeform 40">
              <a:extLst>
                <a:ext uri="{FF2B5EF4-FFF2-40B4-BE49-F238E27FC236}">
                  <a16:creationId xmlns:a16="http://schemas.microsoft.com/office/drawing/2014/main" id="{1A0FF2C9-FB26-4EE6-9744-A33823AB18C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1" name="Freeform 41">
              <a:extLst>
                <a:ext uri="{FF2B5EF4-FFF2-40B4-BE49-F238E27FC236}">
                  <a16:creationId xmlns:a16="http://schemas.microsoft.com/office/drawing/2014/main" id="{3652132C-1D36-46D8-B40D-EFABBC1421B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18" name="Rounded Rectangle 21">
            <a:extLst>
              <a:ext uri="{FF2B5EF4-FFF2-40B4-BE49-F238E27FC236}">
                <a16:creationId xmlns:a16="http://schemas.microsoft.com/office/drawing/2014/main" id="{30F3C31C-5414-49C0-B50D-5A04B78CC8A0}"/>
              </a:ext>
            </a:extLst>
          </p:cNvPr>
          <p:cNvSpPr/>
          <p:nvPr userDrawn="1"/>
        </p:nvSpPr>
        <p:spPr bwMode="black">
          <a:xfrm>
            <a:off x="282571" y="4869395"/>
            <a:ext cx="86360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GB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Restricted</a:t>
            </a:r>
            <a:endParaRPr kumimoji="1" lang="en-US" altLang="ja-JP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jitsu Infinity Pro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964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図 16">
            <a:extLst>
              <a:ext uri="{FF2B5EF4-FFF2-40B4-BE49-F238E27FC236}">
                <a16:creationId xmlns:a16="http://schemas.microsoft.com/office/drawing/2014/main" id="{4E6397AD-310C-48CA-885C-F7B1DFD09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55"/>
            <a:ext cx="9144000" cy="5141190"/>
          </a:xfrm>
          <a:prstGeom prst="rect">
            <a:avLst/>
          </a:prstGeom>
        </p:spPr>
      </p:pic>
      <p:sp>
        <p:nvSpPr>
          <p:cNvPr id="24" name="正方形/長方形 3">
            <a:extLst>
              <a:ext uri="{FF2B5EF4-FFF2-40B4-BE49-F238E27FC236}">
                <a16:creationId xmlns:a16="http://schemas.microsoft.com/office/drawing/2014/main" id="{CD577E9E-58F6-407C-9583-7A2B1D256100}"/>
              </a:ext>
            </a:extLst>
          </p:cNvPr>
          <p:cNvSpPr/>
          <p:nvPr userDrawn="1"/>
        </p:nvSpPr>
        <p:spPr>
          <a:xfrm>
            <a:off x="3200400" y="-2055"/>
            <a:ext cx="5943600" cy="5144400"/>
          </a:xfrm>
          <a:prstGeom prst="rect">
            <a:avLst/>
          </a:prstGeom>
          <a:gradFill flip="none" rotWithShape="1">
            <a:gsLst>
              <a:gs pos="0">
                <a:schemeClr val="accent4">
                  <a:alpha val="70000"/>
                </a:schemeClr>
              </a:gs>
              <a:gs pos="100000">
                <a:schemeClr val="accent4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err="1">
              <a:solidFill>
                <a:schemeClr val="tx1"/>
              </a:solidFill>
            </a:endParaRPr>
          </a:p>
        </p:txBody>
      </p:sp>
      <p:grpSp>
        <p:nvGrpSpPr>
          <p:cNvPr id="20" name="Group 22" descr="Fujitsu">
            <a:extLst>
              <a:ext uri="{FF2B5EF4-FFF2-40B4-BE49-F238E27FC236}">
                <a16:creationId xmlns:a16="http://schemas.microsoft.com/office/drawing/2014/main" id="{DDC40295-912F-4B75-825E-6A19D918735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58651FFA-FC3B-4BF1-AE37-56C9BAC0380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Freeform 35">
              <a:extLst>
                <a:ext uri="{FF2B5EF4-FFF2-40B4-BE49-F238E27FC236}">
                  <a16:creationId xmlns:a16="http://schemas.microsoft.com/office/drawing/2014/main" id="{F38D1057-B75F-4A54-AF90-A8D57DDB5EA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3" name="Freeform 36">
              <a:extLst>
                <a:ext uri="{FF2B5EF4-FFF2-40B4-BE49-F238E27FC236}">
                  <a16:creationId xmlns:a16="http://schemas.microsoft.com/office/drawing/2014/main" id="{0FA8FF41-1874-4F27-9ACB-8F9DD0AC90F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4" name="Freeform 37">
              <a:extLst>
                <a:ext uri="{FF2B5EF4-FFF2-40B4-BE49-F238E27FC236}">
                  <a16:creationId xmlns:a16="http://schemas.microsoft.com/office/drawing/2014/main" id="{50E67408-B338-4449-B662-76E98D8E5C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4AC7696B-9860-489B-BE9B-00D46469390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CDE404E4-3DFC-433A-8E05-E73F0F493EE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606859B5-A1E4-47EF-9016-922C15E0DCD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8" name="Freeform 41">
              <a:extLst>
                <a:ext uri="{FF2B5EF4-FFF2-40B4-BE49-F238E27FC236}">
                  <a16:creationId xmlns:a16="http://schemas.microsoft.com/office/drawing/2014/main" id="{9916EAC5-51B3-4315-A6F9-67FA3906E9D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4000" y="1116000"/>
            <a:ext cx="828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000" y="2710800"/>
            <a:ext cx="8280000" cy="1447200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9" name="Rounded Rectangle 21">
            <a:extLst>
              <a:ext uri="{FF2B5EF4-FFF2-40B4-BE49-F238E27FC236}">
                <a16:creationId xmlns:a16="http://schemas.microsoft.com/office/drawing/2014/main" id="{74186BB7-6412-4C13-A1EA-0523D5131B74}"/>
              </a:ext>
            </a:extLst>
          </p:cNvPr>
          <p:cNvSpPr/>
          <p:nvPr userDrawn="1"/>
        </p:nvSpPr>
        <p:spPr bwMode="black">
          <a:xfrm>
            <a:off x="282571" y="4869395"/>
            <a:ext cx="86360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GB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Restricted</a:t>
            </a:r>
            <a:endParaRPr kumimoji="1" lang="en-US" altLang="ja-JP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jitsu Infinity Pro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0529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197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04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6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699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95692AF0-2E90-4E8E-8159-82825E681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01333" y="0"/>
            <a:ext cx="2542667" cy="51434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3999" y="1116000"/>
            <a:ext cx="540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000" y="3067200"/>
            <a:ext cx="4748400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943DCFA9-F6CE-4F0F-B3EE-23D84F3C6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62717" y="1350838"/>
            <a:ext cx="3142798" cy="2442021"/>
          </a:xfrm>
          <a:prstGeom prst="rect">
            <a:avLst/>
          </a:prstGeom>
        </p:spPr>
      </p:pic>
      <p:pic>
        <p:nvPicPr>
          <p:cNvPr id="22" name="図 21" descr="FUJITSU-RESTRICTED">
            <a:extLst>
              <a:ext uri="{FF2B5EF4-FFF2-40B4-BE49-F238E27FC236}">
                <a16:creationId xmlns:a16="http://schemas.microsoft.com/office/drawing/2014/main" id="{9A7F1DCF-6C8B-47E0-BBD7-55A136B6DD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  <p:grpSp>
        <p:nvGrpSpPr>
          <p:cNvPr id="23" name="Group 22" descr="Fujitsu">
            <a:extLst>
              <a:ext uri="{FF2B5EF4-FFF2-40B4-BE49-F238E27FC236}">
                <a16:creationId xmlns:a16="http://schemas.microsoft.com/office/drawing/2014/main" id="{EA0FA9AC-AC26-48E3-BF47-91D55901E91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4" name="Freeform 34">
              <a:extLst>
                <a:ext uri="{FF2B5EF4-FFF2-40B4-BE49-F238E27FC236}">
                  <a16:creationId xmlns:a16="http://schemas.microsoft.com/office/drawing/2014/main" id="{6DD794C0-B5B1-4749-93AE-C0B3DA7765D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Freeform 35">
              <a:extLst>
                <a:ext uri="{FF2B5EF4-FFF2-40B4-BE49-F238E27FC236}">
                  <a16:creationId xmlns:a16="http://schemas.microsoft.com/office/drawing/2014/main" id="{C8AFA1DF-E2AD-431B-9A71-F99A68BFE07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6">
              <a:extLst>
                <a:ext uri="{FF2B5EF4-FFF2-40B4-BE49-F238E27FC236}">
                  <a16:creationId xmlns:a16="http://schemas.microsoft.com/office/drawing/2014/main" id="{DCCF753C-FF99-4C0C-94D0-F2FE9DC1EC9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7">
              <a:extLst>
                <a:ext uri="{FF2B5EF4-FFF2-40B4-BE49-F238E27FC236}">
                  <a16:creationId xmlns:a16="http://schemas.microsoft.com/office/drawing/2014/main" id="{BB8A9FF0-74AF-4BF0-B63E-8CF3120C967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38">
              <a:extLst>
                <a:ext uri="{FF2B5EF4-FFF2-40B4-BE49-F238E27FC236}">
                  <a16:creationId xmlns:a16="http://schemas.microsoft.com/office/drawing/2014/main" id="{3EFD3576-7BB3-4739-A24F-50250CAEBEE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39">
              <a:extLst>
                <a:ext uri="{FF2B5EF4-FFF2-40B4-BE49-F238E27FC236}">
                  <a16:creationId xmlns:a16="http://schemas.microsoft.com/office/drawing/2014/main" id="{FC6758ED-3FB6-42D3-9F56-BDE1752E62A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0" name="Freeform 40">
              <a:extLst>
                <a:ext uri="{FF2B5EF4-FFF2-40B4-BE49-F238E27FC236}">
                  <a16:creationId xmlns:a16="http://schemas.microsoft.com/office/drawing/2014/main" id="{1A0FF2C9-FB26-4EE6-9744-A33823AB18C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1" name="Freeform 41">
              <a:extLst>
                <a:ext uri="{FF2B5EF4-FFF2-40B4-BE49-F238E27FC236}">
                  <a16:creationId xmlns:a16="http://schemas.microsoft.com/office/drawing/2014/main" id="{3652132C-1D36-46D8-B40D-EFABBC1421B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58000" y="4888800"/>
            <a:ext cx="1155600" cy="10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100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図 19"/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739" b="3970"/>
          <a:stretch/>
        </p:blipFill>
        <p:spPr>
          <a:xfrm>
            <a:off x="1" y="1419978"/>
            <a:ext cx="9144000" cy="3741576"/>
          </a:xfrm>
          <a:prstGeom prst="rect">
            <a:avLst/>
          </a:prstGeom>
        </p:spPr>
      </p:pic>
      <p:sp>
        <p:nvSpPr>
          <p:cNvPr id="13" name="フッター プレースホルダー 3"/>
          <p:cNvSpPr>
            <a:spLocks noGrp="1"/>
          </p:cNvSpPr>
          <p:nvPr>
            <p:ph type="ftr" sz="quarter" idx="10"/>
          </p:nvPr>
        </p:nvSpPr>
        <p:spPr>
          <a:xfrm>
            <a:off x="4932363" y="4935601"/>
            <a:ext cx="3960812" cy="179944"/>
          </a:xfrm>
          <a:prstGeom prst="rect">
            <a:avLst/>
          </a:prstGeom>
        </p:spPr>
        <p:txBody>
          <a:bodyPr anchor="ctr" anchorCtr="0"/>
          <a:lstStyle>
            <a:lvl1pPr algn="r">
              <a:defRPr sz="7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>
              <a:defRPr/>
            </a:pPr>
            <a:r>
              <a:rPr lang="en-US" altLang="ja-JP">
                <a:solidFill>
                  <a:prstClr val="black"/>
                </a:solidFill>
              </a:rPr>
              <a:t>© 2022 FNST Limited</a:t>
            </a:r>
            <a:endParaRPr lang="de-DE" altLang="ja-JP">
              <a:solidFill>
                <a:prstClr val="black"/>
              </a:solidFill>
            </a:endParaRPr>
          </a:p>
        </p:txBody>
      </p:sp>
      <p:sp>
        <p:nvSpPr>
          <p:cNvPr id="14" name="スライド番号プレースホルダー 4"/>
          <p:cNvSpPr>
            <a:spLocks noGrp="1"/>
          </p:cNvSpPr>
          <p:nvPr>
            <p:ph type="sldNum" sz="quarter" idx="11"/>
          </p:nvPr>
        </p:nvSpPr>
        <p:spPr>
          <a:xfrm>
            <a:off x="4300538" y="4937189"/>
            <a:ext cx="539750" cy="179944"/>
          </a:xfrm>
          <a:prstGeom prst="rect">
            <a:avLst/>
          </a:prstGeom>
        </p:spPr>
        <p:txBody>
          <a:bodyPr anchor="ctr" anchorCtr="0"/>
          <a:lstStyle>
            <a:lvl1pPr>
              <a:defRPr sz="1000" b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>
              <a:defRPr/>
            </a:pPr>
            <a:fld id="{0B5B02AC-72C7-48A8-B1FA-68CE81373FC9}" type="slidenum">
              <a:rPr lang="de-DE" altLang="ja-JP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de-DE" altLang="ja-JP">
              <a:solidFill>
                <a:prstClr val="black"/>
              </a:solidFill>
            </a:endParaRPr>
          </a:p>
        </p:txBody>
      </p:sp>
      <p:sp>
        <p:nvSpPr>
          <p:cNvPr id="26" name="Rectangle 4"/>
          <p:cNvSpPr>
            <a:spLocks noGrp="1" noChangeArrowheads="1"/>
          </p:cNvSpPr>
          <p:nvPr>
            <p:ph type="title" hasCustomPrompt="1"/>
          </p:nvPr>
        </p:nvSpPr>
        <p:spPr bwMode="gray">
          <a:xfrm>
            <a:off x="252001" y="179945"/>
            <a:ext cx="7564437" cy="625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3199" b="1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/>
            <a:r>
              <a:rPr lang="ja-JP" altLang="en-US"/>
              <a:t>タイトルを入力</a:t>
            </a:r>
          </a:p>
        </p:txBody>
      </p:sp>
      <p:grpSp>
        <p:nvGrpSpPr>
          <p:cNvPr id="2" name="グループ化 1"/>
          <p:cNvGrpSpPr/>
          <p:nvPr userDrawn="1"/>
        </p:nvGrpSpPr>
        <p:grpSpPr>
          <a:xfrm>
            <a:off x="7607300" y="114265"/>
            <a:ext cx="1417638" cy="791919"/>
            <a:chOff x="7607300" y="114300"/>
            <a:chExt cx="1417638" cy="792163"/>
          </a:xfrm>
        </p:grpSpPr>
        <p:sp>
          <p:nvSpPr>
            <p:cNvPr id="16" name="AutoShape 11"/>
            <p:cNvSpPr>
              <a:spLocks noChangeAspect="1" noChangeArrowheads="1" noTextEdit="1"/>
            </p:cNvSpPr>
            <p:nvPr userDrawn="1"/>
          </p:nvSpPr>
          <p:spPr bwMode="gray">
            <a:xfrm>
              <a:off x="7607300" y="114300"/>
              <a:ext cx="1417638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 sz="160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grpSp>
          <p:nvGrpSpPr>
            <p:cNvPr id="27" name="グループ化 26"/>
            <p:cNvGrpSpPr/>
            <p:nvPr userDrawn="1"/>
          </p:nvGrpSpPr>
          <p:grpSpPr>
            <a:xfrm>
              <a:off x="8010525" y="249238"/>
              <a:ext cx="892176" cy="434975"/>
              <a:chOff x="8010525" y="249238"/>
              <a:chExt cx="892176" cy="434975"/>
            </a:xfrm>
          </p:grpSpPr>
          <p:sp>
            <p:nvSpPr>
              <p:cNvPr id="28" name="Freeform 13"/>
              <p:cNvSpPr>
                <a:spLocks/>
              </p:cNvSpPr>
              <p:nvPr userDrawn="1"/>
            </p:nvSpPr>
            <p:spPr bwMode="gray">
              <a:xfrm>
                <a:off x="8305800" y="249238"/>
                <a:ext cx="179388" cy="139700"/>
              </a:xfrm>
              <a:custGeom>
                <a:avLst/>
                <a:gdLst>
                  <a:gd name="T0" fmla="*/ 961 w 2365"/>
                  <a:gd name="T1" fmla="*/ 764 h 1825"/>
                  <a:gd name="T2" fmla="*/ 599 w 2365"/>
                  <a:gd name="T3" fmla="*/ 642 h 1825"/>
                  <a:gd name="T4" fmla="*/ 1 w 2365"/>
                  <a:gd name="T5" fmla="*/ 1235 h 1825"/>
                  <a:gd name="T6" fmla="*/ 599 w 2365"/>
                  <a:gd name="T7" fmla="*/ 1825 h 1825"/>
                  <a:gd name="T8" fmla="*/ 1053 w 2365"/>
                  <a:gd name="T9" fmla="*/ 1619 h 1825"/>
                  <a:gd name="T10" fmla="*/ 1053 w 2365"/>
                  <a:gd name="T11" fmla="*/ 1293 h 1825"/>
                  <a:gd name="T12" fmla="*/ 771 w 2365"/>
                  <a:gd name="T13" fmla="*/ 1568 h 1825"/>
                  <a:gd name="T14" fmla="*/ 599 w 2365"/>
                  <a:gd name="T15" fmla="*/ 1604 h 1825"/>
                  <a:gd name="T16" fmla="*/ 225 w 2365"/>
                  <a:gd name="T17" fmla="*/ 1235 h 1825"/>
                  <a:gd name="T18" fmla="*/ 599 w 2365"/>
                  <a:gd name="T19" fmla="*/ 863 h 1825"/>
                  <a:gd name="T20" fmla="*/ 861 w 2365"/>
                  <a:gd name="T21" fmla="*/ 972 h 1825"/>
                  <a:gd name="T22" fmla="*/ 1093 w 2365"/>
                  <a:gd name="T23" fmla="*/ 1239 h 1825"/>
                  <a:gd name="T24" fmla="*/ 1630 w 2365"/>
                  <a:gd name="T25" fmla="*/ 1473 h 1825"/>
                  <a:gd name="T26" fmla="*/ 2365 w 2365"/>
                  <a:gd name="T27" fmla="*/ 741 h 1825"/>
                  <a:gd name="T28" fmla="*/ 1630 w 2365"/>
                  <a:gd name="T29" fmla="*/ 0 h 1825"/>
                  <a:gd name="T30" fmla="*/ 1053 w 2365"/>
                  <a:gd name="T31" fmla="*/ 295 h 1825"/>
                  <a:gd name="T32" fmla="*/ 1053 w 2365"/>
                  <a:gd name="T33" fmla="*/ 735 h 1825"/>
                  <a:gd name="T34" fmla="*/ 1630 w 2365"/>
                  <a:gd name="T35" fmla="*/ 232 h 1825"/>
                  <a:gd name="T36" fmla="*/ 2134 w 2365"/>
                  <a:gd name="T37" fmla="*/ 741 h 1825"/>
                  <a:gd name="T38" fmla="*/ 1630 w 2365"/>
                  <a:gd name="T39" fmla="*/ 1245 h 1825"/>
                  <a:gd name="T40" fmla="*/ 1303 w 2365"/>
                  <a:gd name="T41" fmla="*/ 1125 h 1825"/>
                  <a:gd name="T42" fmla="*/ 961 w 2365"/>
                  <a:gd name="T43" fmla="*/ 764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5" h="1825">
                    <a:moveTo>
                      <a:pt x="961" y="764"/>
                    </a:moveTo>
                    <a:cubicBezTo>
                      <a:pt x="875" y="688"/>
                      <a:pt x="736" y="643"/>
                      <a:pt x="599" y="642"/>
                    </a:cubicBezTo>
                    <a:cubicBezTo>
                      <a:pt x="270" y="641"/>
                      <a:pt x="2" y="900"/>
                      <a:pt x="1" y="1235"/>
                    </a:cubicBezTo>
                    <a:cubicBezTo>
                      <a:pt x="0" y="1563"/>
                      <a:pt x="270" y="1824"/>
                      <a:pt x="599" y="1825"/>
                    </a:cubicBezTo>
                    <a:cubicBezTo>
                      <a:pt x="783" y="1825"/>
                      <a:pt x="943" y="1751"/>
                      <a:pt x="1053" y="1619"/>
                    </a:cubicBezTo>
                    <a:cubicBezTo>
                      <a:pt x="1053" y="1293"/>
                      <a:pt x="1053" y="1293"/>
                      <a:pt x="1053" y="1293"/>
                    </a:cubicBezTo>
                    <a:cubicBezTo>
                      <a:pt x="994" y="1394"/>
                      <a:pt x="877" y="1524"/>
                      <a:pt x="771" y="1568"/>
                    </a:cubicBezTo>
                    <a:cubicBezTo>
                      <a:pt x="717" y="1590"/>
                      <a:pt x="662" y="1604"/>
                      <a:pt x="599" y="1604"/>
                    </a:cubicBezTo>
                    <a:cubicBezTo>
                      <a:pt x="394" y="1604"/>
                      <a:pt x="225" y="1445"/>
                      <a:pt x="225" y="1235"/>
                    </a:cubicBezTo>
                    <a:cubicBezTo>
                      <a:pt x="225" y="1041"/>
                      <a:pt x="380" y="862"/>
                      <a:pt x="599" y="863"/>
                    </a:cubicBezTo>
                    <a:cubicBezTo>
                      <a:pt x="701" y="863"/>
                      <a:pt x="793" y="905"/>
                      <a:pt x="861" y="972"/>
                    </a:cubicBezTo>
                    <a:cubicBezTo>
                      <a:pt x="931" y="1040"/>
                      <a:pt x="1041" y="1183"/>
                      <a:pt x="1093" y="1239"/>
                    </a:cubicBezTo>
                    <a:cubicBezTo>
                      <a:pt x="1227" y="1383"/>
                      <a:pt x="1419" y="1473"/>
                      <a:pt x="1630" y="1473"/>
                    </a:cubicBezTo>
                    <a:cubicBezTo>
                      <a:pt x="2036" y="1474"/>
                      <a:pt x="2365" y="1146"/>
                      <a:pt x="2365" y="741"/>
                    </a:cubicBezTo>
                    <a:cubicBezTo>
                      <a:pt x="2365" y="336"/>
                      <a:pt x="2035" y="0"/>
                      <a:pt x="1630" y="0"/>
                    </a:cubicBezTo>
                    <a:cubicBezTo>
                      <a:pt x="1395" y="0"/>
                      <a:pt x="1187" y="122"/>
                      <a:pt x="1053" y="295"/>
                    </a:cubicBezTo>
                    <a:cubicBezTo>
                      <a:pt x="1053" y="735"/>
                      <a:pt x="1053" y="735"/>
                      <a:pt x="1053" y="735"/>
                    </a:cubicBezTo>
                    <a:cubicBezTo>
                      <a:pt x="1155" y="455"/>
                      <a:pt x="1340" y="232"/>
                      <a:pt x="1630" y="232"/>
                    </a:cubicBezTo>
                    <a:cubicBezTo>
                      <a:pt x="1909" y="232"/>
                      <a:pt x="2135" y="463"/>
                      <a:pt x="2134" y="741"/>
                    </a:cubicBezTo>
                    <a:cubicBezTo>
                      <a:pt x="2134" y="1020"/>
                      <a:pt x="1909" y="1246"/>
                      <a:pt x="1630" y="1245"/>
                    </a:cubicBezTo>
                    <a:cubicBezTo>
                      <a:pt x="1506" y="1244"/>
                      <a:pt x="1391" y="1199"/>
                      <a:pt x="1303" y="1125"/>
                    </a:cubicBezTo>
                    <a:cubicBezTo>
                      <a:pt x="1194" y="1040"/>
                      <a:pt x="1074" y="860"/>
                      <a:pt x="961" y="764"/>
                    </a:cubicBezTo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ja-JP" altLang="en-US" sz="160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" name="Freeform 14"/>
              <p:cNvSpPr>
                <a:spLocks/>
              </p:cNvSpPr>
              <p:nvPr userDrawn="1"/>
            </p:nvSpPr>
            <p:spPr bwMode="gray">
              <a:xfrm>
                <a:off x="8010525" y="401638"/>
                <a:ext cx="123825" cy="201613"/>
              </a:xfrm>
              <a:custGeom>
                <a:avLst/>
                <a:gdLst>
                  <a:gd name="T0" fmla="*/ 0 w 1624"/>
                  <a:gd name="T1" fmla="*/ 0 h 2651"/>
                  <a:gd name="T2" fmla="*/ 1624 w 1624"/>
                  <a:gd name="T3" fmla="*/ 0 h 2651"/>
                  <a:gd name="T4" fmla="*/ 1624 w 1624"/>
                  <a:gd name="T5" fmla="*/ 452 h 2651"/>
                  <a:gd name="T6" fmla="*/ 1365 w 1624"/>
                  <a:gd name="T7" fmla="*/ 273 h 2651"/>
                  <a:gd name="T8" fmla="*/ 613 w 1624"/>
                  <a:gd name="T9" fmla="*/ 273 h 2651"/>
                  <a:gd name="T10" fmla="*/ 613 w 1624"/>
                  <a:gd name="T11" fmla="*/ 1053 h 2651"/>
                  <a:gd name="T12" fmla="*/ 1428 w 1624"/>
                  <a:gd name="T13" fmla="*/ 1053 h 2651"/>
                  <a:gd name="T14" fmla="*/ 1428 w 1624"/>
                  <a:gd name="T15" fmla="*/ 1467 h 2651"/>
                  <a:gd name="T16" fmla="*/ 1205 w 1624"/>
                  <a:gd name="T17" fmla="*/ 1335 h 2651"/>
                  <a:gd name="T18" fmla="*/ 613 w 1624"/>
                  <a:gd name="T19" fmla="*/ 1335 h 2651"/>
                  <a:gd name="T20" fmla="*/ 613 w 1624"/>
                  <a:gd name="T21" fmla="*/ 2401 h 2651"/>
                  <a:gd name="T22" fmla="*/ 784 w 1624"/>
                  <a:gd name="T23" fmla="*/ 2651 h 2651"/>
                  <a:gd name="T24" fmla="*/ 11 w 1624"/>
                  <a:gd name="T25" fmla="*/ 2651 h 2651"/>
                  <a:gd name="T26" fmla="*/ 173 w 1624"/>
                  <a:gd name="T27" fmla="*/ 2401 h 2651"/>
                  <a:gd name="T28" fmla="*/ 173 w 1624"/>
                  <a:gd name="T29" fmla="*/ 278 h 2651"/>
                  <a:gd name="T30" fmla="*/ 0 w 1624"/>
                  <a:gd name="T31" fmla="*/ 0 h 2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24" h="2651">
                    <a:moveTo>
                      <a:pt x="0" y="0"/>
                    </a:moveTo>
                    <a:cubicBezTo>
                      <a:pt x="1624" y="0"/>
                      <a:pt x="1624" y="0"/>
                      <a:pt x="1624" y="0"/>
                    </a:cubicBezTo>
                    <a:cubicBezTo>
                      <a:pt x="1624" y="452"/>
                      <a:pt x="1624" y="452"/>
                      <a:pt x="1624" y="452"/>
                    </a:cubicBezTo>
                    <a:cubicBezTo>
                      <a:pt x="1624" y="452"/>
                      <a:pt x="1540" y="274"/>
                      <a:pt x="1365" y="273"/>
                    </a:cubicBezTo>
                    <a:cubicBezTo>
                      <a:pt x="613" y="273"/>
                      <a:pt x="613" y="273"/>
                      <a:pt x="613" y="273"/>
                    </a:cubicBezTo>
                    <a:cubicBezTo>
                      <a:pt x="613" y="1053"/>
                      <a:pt x="613" y="1053"/>
                      <a:pt x="613" y="1053"/>
                    </a:cubicBezTo>
                    <a:cubicBezTo>
                      <a:pt x="1428" y="1053"/>
                      <a:pt x="1428" y="1053"/>
                      <a:pt x="1428" y="1053"/>
                    </a:cubicBezTo>
                    <a:cubicBezTo>
                      <a:pt x="1428" y="1467"/>
                      <a:pt x="1428" y="1467"/>
                      <a:pt x="1428" y="1467"/>
                    </a:cubicBezTo>
                    <a:cubicBezTo>
                      <a:pt x="1428" y="1467"/>
                      <a:pt x="1402" y="1335"/>
                      <a:pt x="1205" y="1335"/>
                    </a:cubicBezTo>
                    <a:cubicBezTo>
                      <a:pt x="613" y="1335"/>
                      <a:pt x="613" y="1335"/>
                      <a:pt x="613" y="1335"/>
                    </a:cubicBezTo>
                    <a:cubicBezTo>
                      <a:pt x="613" y="2401"/>
                      <a:pt x="613" y="2401"/>
                      <a:pt x="613" y="2401"/>
                    </a:cubicBezTo>
                    <a:cubicBezTo>
                      <a:pt x="613" y="2558"/>
                      <a:pt x="784" y="2651"/>
                      <a:pt x="784" y="2651"/>
                    </a:cubicBezTo>
                    <a:cubicBezTo>
                      <a:pt x="11" y="2651"/>
                      <a:pt x="11" y="2651"/>
                      <a:pt x="11" y="2651"/>
                    </a:cubicBezTo>
                    <a:cubicBezTo>
                      <a:pt x="11" y="2651"/>
                      <a:pt x="173" y="2569"/>
                      <a:pt x="173" y="2401"/>
                    </a:cubicBezTo>
                    <a:cubicBezTo>
                      <a:pt x="173" y="278"/>
                      <a:pt x="173" y="278"/>
                      <a:pt x="173" y="278"/>
                    </a:cubicBezTo>
                    <a:cubicBezTo>
                      <a:pt x="173" y="9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ja-JP" altLang="en-US" sz="160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" name="Freeform 15"/>
              <p:cNvSpPr>
                <a:spLocks/>
              </p:cNvSpPr>
              <p:nvPr userDrawn="1"/>
            </p:nvSpPr>
            <p:spPr bwMode="gray">
              <a:xfrm>
                <a:off x="8304213" y="401638"/>
                <a:ext cx="80963" cy="282575"/>
              </a:xfrm>
              <a:custGeom>
                <a:avLst/>
                <a:gdLst>
                  <a:gd name="T0" fmla="*/ 246 w 1072"/>
                  <a:gd name="T1" fmla="*/ 0 h 3696"/>
                  <a:gd name="T2" fmla="*/ 1072 w 1072"/>
                  <a:gd name="T3" fmla="*/ 0 h 3696"/>
                  <a:gd name="T4" fmla="*/ 887 w 1072"/>
                  <a:gd name="T5" fmla="*/ 230 h 3696"/>
                  <a:gd name="T6" fmla="*/ 887 w 1072"/>
                  <a:gd name="T7" fmla="*/ 2717 h 3696"/>
                  <a:gd name="T8" fmla="*/ 0 w 1072"/>
                  <a:gd name="T9" fmla="*/ 3693 h 3696"/>
                  <a:gd name="T10" fmla="*/ 423 w 1072"/>
                  <a:gd name="T11" fmla="*/ 2717 h 3696"/>
                  <a:gd name="T12" fmla="*/ 423 w 1072"/>
                  <a:gd name="T13" fmla="*/ 230 h 3696"/>
                  <a:gd name="T14" fmla="*/ 246 w 1072"/>
                  <a:gd name="T15" fmla="*/ 0 h 3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72" h="3696">
                    <a:moveTo>
                      <a:pt x="246" y="0"/>
                    </a:moveTo>
                    <a:cubicBezTo>
                      <a:pt x="1072" y="0"/>
                      <a:pt x="1072" y="0"/>
                      <a:pt x="1072" y="0"/>
                    </a:cubicBezTo>
                    <a:cubicBezTo>
                      <a:pt x="1072" y="0"/>
                      <a:pt x="887" y="87"/>
                      <a:pt x="887" y="230"/>
                    </a:cubicBezTo>
                    <a:cubicBezTo>
                      <a:pt x="887" y="2717"/>
                      <a:pt x="887" y="2717"/>
                      <a:pt x="887" y="2717"/>
                    </a:cubicBezTo>
                    <a:cubicBezTo>
                      <a:pt x="887" y="3558"/>
                      <a:pt x="44" y="3696"/>
                      <a:pt x="0" y="3693"/>
                    </a:cubicBezTo>
                    <a:cubicBezTo>
                      <a:pt x="72" y="3647"/>
                      <a:pt x="422" y="3349"/>
                      <a:pt x="423" y="2717"/>
                    </a:cubicBezTo>
                    <a:cubicBezTo>
                      <a:pt x="423" y="230"/>
                      <a:pt x="423" y="230"/>
                      <a:pt x="423" y="230"/>
                    </a:cubicBezTo>
                    <a:cubicBezTo>
                      <a:pt x="424" y="96"/>
                      <a:pt x="246" y="0"/>
                      <a:pt x="246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ja-JP" altLang="en-US" sz="160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" name="Freeform 16"/>
              <p:cNvSpPr>
                <a:spLocks/>
              </p:cNvSpPr>
              <p:nvPr userDrawn="1"/>
            </p:nvSpPr>
            <p:spPr bwMode="gray">
              <a:xfrm>
                <a:off x="8394700" y="401638"/>
                <a:ext cx="63500" cy="201613"/>
              </a:xfrm>
              <a:custGeom>
                <a:avLst/>
                <a:gdLst>
                  <a:gd name="T0" fmla="*/ 0 w 828"/>
                  <a:gd name="T1" fmla="*/ 0 h 2653"/>
                  <a:gd name="T2" fmla="*/ 828 w 828"/>
                  <a:gd name="T3" fmla="*/ 0 h 2653"/>
                  <a:gd name="T4" fmla="*/ 645 w 828"/>
                  <a:gd name="T5" fmla="*/ 235 h 2653"/>
                  <a:gd name="T6" fmla="*/ 645 w 828"/>
                  <a:gd name="T7" fmla="*/ 2401 h 2653"/>
                  <a:gd name="T8" fmla="*/ 828 w 828"/>
                  <a:gd name="T9" fmla="*/ 2653 h 2653"/>
                  <a:gd name="T10" fmla="*/ 0 w 828"/>
                  <a:gd name="T11" fmla="*/ 2653 h 2653"/>
                  <a:gd name="T12" fmla="*/ 184 w 828"/>
                  <a:gd name="T13" fmla="*/ 2401 h 2653"/>
                  <a:gd name="T14" fmla="*/ 184 w 828"/>
                  <a:gd name="T15" fmla="*/ 235 h 2653"/>
                  <a:gd name="T16" fmla="*/ 0 w 828"/>
                  <a:gd name="T17" fmla="*/ 0 h 2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28" h="2653">
                    <a:moveTo>
                      <a:pt x="0" y="0"/>
                    </a:moveTo>
                    <a:cubicBezTo>
                      <a:pt x="828" y="0"/>
                      <a:pt x="828" y="0"/>
                      <a:pt x="828" y="0"/>
                    </a:cubicBezTo>
                    <a:cubicBezTo>
                      <a:pt x="828" y="0"/>
                      <a:pt x="645" y="89"/>
                      <a:pt x="645" y="235"/>
                    </a:cubicBezTo>
                    <a:cubicBezTo>
                      <a:pt x="645" y="2401"/>
                      <a:pt x="645" y="2401"/>
                      <a:pt x="645" y="2401"/>
                    </a:cubicBezTo>
                    <a:cubicBezTo>
                      <a:pt x="645" y="2556"/>
                      <a:pt x="828" y="2653"/>
                      <a:pt x="828" y="2653"/>
                    </a:cubicBezTo>
                    <a:cubicBezTo>
                      <a:pt x="0" y="2653"/>
                      <a:pt x="0" y="2653"/>
                      <a:pt x="0" y="2653"/>
                    </a:cubicBezTo>
                    <a:cubicBezTo>
                      <a:pt x="0" y="2653"/>
                      <a:pt x="184" y="2557"/>
                      <a:pt x="184" y="2401"/>
                    </a:cubicBezTo>
                    <a:cubicBezTo>
                      <a:pt x="184" y="235"/>
                      <a:pt x="184" y="235"/>
                      <a:pt x="184" y="235"/>
                    </a:cubicBezTo>
                    <a:cubicBezTo>
                      <a:pt x="184" y="8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ja-JP" altLang="en-US" sz="160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" name="Freeform 17"/>
              <p:cNvSpPr>
                <a:spLocks/>
              </p:cNvSpPr>
              <p:nvPr userDrawn="1"/>
            </p:nvSpPr>
            <p:spPr bwMode="gray">
              <a:xfrm>
                <a:off x="8458200" y="401638"/>
                <a:ext cx="150813" cy="201613"/>
              </a:xfrm>
              <a:custGeom>
                <a:avLst/>
                <a:gdLst>
                  <a:gd name="T0" fmla="*/ 161 w 1984"/>
                  <a:gd name="T1" fmla="*/ 0 h 2651"/>
                  <a:gd name="T2" fmla="*/ 1984 w 1984"/>
                  <a:gd name="T3" fmla="*/ 0 h 2651"/>
                  <a:gd name="T4" fmla="*/ 1829 w 1984"/>
                  <a:gd name="T5" fmla="*/ 482 h 2651"/>
                  <a:gd name="T6" fmla="*/ 1607 w 1984"/>
                  <a:gd name="T7" fmla="*/ 279 h 2651"/>
                  <a:gd name="T8" fmla="*/ 1229 w 1984"/>
                  <a:gd name="T9" fmla="*/ 279 h 2651"/>
                  <a:gd name="T10" fmla="*/ 1229 w 1984"/>
                  <a:gd name="T11" fmla="*/ 2401 h 2651"/>
                  <a:gd name="T12" fmla="*/ 1407 w 1984"/>
                  <a:gd name="T13" fmla="*/ 2651 h 2651"/>
                  <a:gd name="T14" fmla="*/ 595 w 1984"/>
                  <a:gd name="T15" fmla="*/ 2651 h 2651"/>
                  <a:gd name="T16" fmla="*/ 771 w 1984"/>
                  <a:gd name="T17" fmla="*/ 2401 h 2651"/>
                  <a:gd name="T18" fmla="*/ 771 w 1984"/>
                  <a:gd name="T19" fmla="*/ 279 h 2651"/>
                  <a:gd name="T20" fmla="*/ 315 w 1984"/>
                  <a:gd name="T21" fmla="*/ 279 h 2651"/>
                  <a:gd name="T22" fmla="*/ 0 w 1984"/>
                  <a:gd name="T23" fmla="*/ 522 h 2651"/>
                  <a:gd name="T24" fmla="*/ 161 w 1984"/>
                  <a:gd name="T25" fmla="*/ 0 h 2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84" h="2651">
                    <a:moveTo>
                      <a:pt x="161" y="0"/>
                    </a:moveTo>
                    <a:cubicBezTo>
                      <a:pt x="1984" y="0"/>
                      <a:pt x="1984" y="0"/>
                      <a:pt x="1984" y="0"/>
                    </a:cubicBezTo>
                    <a:cubicBezTo>
                      <a:pt x="1829" y="482"/>
                      <a:pt x="1829" y="482"/>
                      <a:pt x="1829" y="482"/>
                    </a:cubicBezTo>
                    <a:cubicBezTo>
                      <a:pt x="1829" y="482"/>
                      <a:pt x="1783" y="279"/>
                      <a:pt x="1607" y="279"/>
                    </a:cubicBezTo>
                    <a:cubicBezTo>
                      <a:pt x="1229" y="279"/>
                      <a:pt x="1229" y="279"/>
                      <a:pt x="1229" y="279"/>
                    </a:cubicBezTo>
                    <a:cubicBezTo>
                      <a:pt x="1229" y="2401"/>
                      <a:pt x="1229" y="2401"/>
                      <a:pt x="1229" y="2401"/>
                    </a:cubicBezTo>
                    <a:cubicBezTo>
                      <a:pt x="1229" y="2535"/>
                      <a:pt x="1407" y="2651"/>
                      <a:pt x="1407" y="2651"/>
                    </a:cubicBezTo>
                    <a:cubicBezTo>
                      <a:pt x="595" y="2651"/>
                      <a:pt x="595" y="2651"/>
                      <a:pt x="595" y="2651"/>
                    </a:cubicBezTo>
                    <a:cubicBezTo>
                      <a:pt x="595" y="2651"/>
                      <a:pt x="771" y="2547"/>
                      <a:pt x="771" y="2401"/>
                    </a:cubicBezTo>
                    <a:cubicBezTo>
                      <a:pt x="771" y="279"/>
                      <a:pt x="771" y="279"/>
                      <a:pt x="771" y="279"/>
                    </a:cubicBezTo>
                    <a:cubicBezTo>
                      <a:pt x="315" y="279"/>
                      <a:pt x="315" y="279"/>
                      <a:pt x="315" y="279"/>
                    </a:cubicBezTo>
                    <a:cubicBezTo>
                      <a:pt x="185" y="280"/>
                      <a:pt x="0" y="522"/>
                      <a:pt x="0" y="522"/>
                    </a:cubicBezTo>
                    <a:lnTo>
                      <a:pt x="161" y="0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ja-JP" altLang="en-US" sz="160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3" name="Freeform 18"/>
              <p:cNvSpPr>
                <a:spLocks/>
              </p:cNvSpPr>
              <p:nvPr userDrawn="1"/>
            </p:nvSpPr>
            <p:spPr bwMode="gray">
              <a:xfrm>
                <a:off x="8732838" y="401638"/>
                <a:ext cx="169863" cy="204788"/>
              </a:xfrm>
              <a:custGeom>
                <a:avLst/>
                <a:gdLst>
                  <a:gd name="T0" fmla="*/ 1420 w 2219"/>
                  <a:gd name="T1" fmla="*/ 0 h 2693"/>
                  <a:gd name="T2" fmla="*/ 2219 w 2219"/>
                  <a:gd name="T3" fmla="*/ 0 h 2693"/>
                  <a:gd name="T4" fmla="*/ 2048 w 2219"/>
                  <a:gd name="T5" fmla="*/ 234 h 2693"/>
                  <a:gd name="T6" fmla="*/ 2048 w 2219"/>
                  <a:gd name="T7" fmla="*/ 1840 h 2693"/>
                  <a:gd name="T8" fmla="*/ 1131 w 2219"/>
                  <a:gd name="T9" fmla="*/ 2693 h 2693"/>
                  <a:gd name="T10" fmla="*/ 176 w 2219"/>
                  <a:gd name="T11" fmla="*/ 1840 h 2693"/>
                  <a:gd name="T12" fmla="*/ 176 w 2219"/>
                  <a:gd name="T13" fmla="*/ 234 h 2693"/>
                  <a:gd name="T14" fmla="*/ 0 w 2219"/>
                  <a:gd name="T15" fmla="*/ 0 h 2693"/>
                  <a:gd name="T16" fmla="*/ 821 w 2219"/>
                  <a:gd name="T17" fmla="*/ 0 h 2693"/>
                  <a:gd name="T18" fmla="*/ 638 w 2219"/>
                  <a:gd name="T19" fmla="*/ 234 h 2693"/>
                  <a:gd name="T20" fmla="*/ 638 w 2219"/>
                  <a:gd name="T21" fmla="*/ 1840 h 2693"/>
                  <a:gd name="T22" fmla="*/ 1131 w 2219"/>
                  <a:gd name="T23" fmla="*/ 2406 h 2693"/>
                  <a:gd name="T24" fmla="*/ 1601 w 2219"/>
                  <a:gd name="T25" fmla="*/ 1840 h 2693"/>
                  <a:gd name="T26" fmla="*/ 1601 w 2219"/>
                  <a:gd name="T27" fmla="*/ 234 h 2693"/>
                  <a:gd name="T28" fmla="*/ 1420 w 2219"/>
                  <a:gd name="T29" fmla="*/ 0 h 2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19" h="2693">
                    <a:moveTo>
                      <a:pt x="1420" y="0"/>
                    </a:moveTo>
                    <a:cubicBezTo>
                      <a:pt x="2219" y="0"/>
                      <a:pt x="2219" y="0"/>
                      <a:pt x="2219" y="0"/>
                    </a:cubicBezTo>
                    <a:cubicBezTo>
                      <a:pt x="2219" y="0"/>
                      <a:pt x="2048" y="91"/>
                      <a:pt x="2048" y="234"/>
                    </a:cubicBezTo>
                    <a:cubicBezTo>
                      <a:pt x="2048" y="1840"/>
                      <a:pt x="2048" y="1840"/>
                      <a:pt x="2048" y="1840"/>
                    </a:cubicBezTo>
                    <a:cubicBezTo>
                      <a:pt x="2047" y="2492"/>
                      <a:pt x="1506" y="2693"/>
                      <a:pt x="1131" y="2693"/>
                    </a:cubicBezTo>
                    <a:cubicBezTo>
                      <a:pt x="759" y="2693"/>
                      <a:pt x="175" y="2490"/>
                      <a:pt x="176" y="1840"/>
                    </a:cubicBezTo>
                    <a:cubicBezTo>
                      <a:pt x="176" y="234"/>
                      <a:pt x="176" y="234"/>
                      <a:pt x="176" y="234"/>
                    </a:cubicBezTo>
                    <a:cubicBezTo>
                      <a:pt x="176" y="91"/>
                      <a:pt x="0" y="0"/>
                      <a:pt x="0" y="0"/>
                    </a:cubicBezTo>
                    <a:cubicBezTo>
                      <a:pt x="821" y="0"/>
                      <a:pt x="821" y="0"/>
                      <a:pt x="821" y="0"/>
                    </a:cubicBezTo>
                    <a:cubicBezTo>
                      <a:pt x="821" y="0"/>
                      <a:pt x="638" y="88"/>
                      <a:pt x="638" y="234"/>
                    </a:cubicBezTo>
                    <a:cubicBezTo>
                      <a:pt x="638" y="1840"/>
                      <a:pt x="638" y="1840"/>
                      <a:pt x="638" y="1840"/>
                    </a:cubicBezTo>
                    <a:cubicBezTo>
                      <a:pt x="638" y="2182"/>
                      <a:pt x="865" y="2406"/>
                      <a:pt x="1131" y="2406"/>
                    </a:cubicBezTo>
                    <a:cubicBezTo>
                      <a:pt x="1397" y="2406"/>
                      <a:pt x="1600" y="2173"/>
                      <a:pt x="1601" y="1840"/>
                    </a:cubicBezTo>
                    <a:cubicBezTo>
                      <a:pt x="1601" y="234"/>
                      <a:pt x="1601" y="234"/>
                      <a:pt x="1601" y="234"/>
                    </a:cubicBezTo>
                    <a:cubicBezTo>
                      <a:pt x="1601" y="91"/>
                      <a:pt x="1420" y="0"/>
                      <a:pt x="1420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ja-JP" altLang="en-US" sz="160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" name="Freeform 19"/>
              <p:cNvSpPr>
                <a:spLocks/>
              </p:cNvSpPr>
              <p:nvPr userDrawn="1"/>
            </p:nvSpPr>
            <p:spPr bwMode="gray">
              <a:xfrm>
                <a:off x="8140700" y="401638"/>
                <a:ext cx="169863" cy="206375"/>
              </a:xfrm>
              <a:custGeom>
                <a:avLst/>
                <a:gdLst>
                  <a:gd name="T0" fmla="*/ 1427 w 2240"/>
                  <a:gd name="T1" fmla="*/ 0 h 2700"/>
                  <a:gd name="T2" fmla="*/ 2240 w 2240"/>
                  <a:gd name="T3" fmla="*/ 0 h 2700"/>
                  <a:gd name="T4" fmla="*/ 2068 w 2240"/>
                  <a:gd name="T5" fmla="*/ 237 h 2700"/>
                  <a:gd name="T6" fmla="*/ 2067 w 2240"/>
                  <a:gd name="T7" fmla="*/ 1838 h 2700"/>
                  <a:gd name="T8" fmla="*/ 1122 w 2240"/>
                  <a:gd name="T9" fmla="*/ 2700 h 2700"/>
                  <a:gd name="T10" fmla="*/ 166 w 2240"/>
                  <a:gd name="T11" fmla="*/ 1838 h 2700"/>
                  <a:gd name="T12" fmla="*/ 166 w 2240"/>
                  <a:gd name="T13" fmla="*/ 237 h 2700"/>
                  <a:gd name="T14" fmla="*/ 0 w 2240"/>
                  <a:gd name="T15" fmla="*/ 0 h 2700"/>
                  <a:gd name="T16" fmla="*/ 821 w 2240"/>
                  <a:gd name="T17" fmla="*/ 0 h 2700"/>
                  <a:gd name="T18" fmla="*/ 631 w 2240"/>
                  <a:gd name="T19" fmla="*/ 237 h 2700"/>
                  <a:gd name="T20" fmla="*/ 630 w 2240"/>
                  <a:gd name="T21" fmla="*/ 1838 h 2700"/>
                  <a:gd name="T22" fmla="*/ 1122 w 2240"/>
                  <a:gd name="T23" fmla="*/ 2413 h 2700"/>
                  <a:gd name="T24" fmla="*/ 1602 w 2240"/>
                  <a:gd name="T25" fmla="*/ 1838 h 2700"/>
                  <a:gd name="T26" fmla="*/ 1603 w 2240"/>
                  <a:gd name="T27" fmla="*/ 237 h 2700"/>
                  <a:gd name="T28" fmla="*/ 1427 w 2240"/>
                  <a:gd name="T29" fmla="*/ 0 h 27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40" h="2700">
                    <a:moveTo>
                      <a:pt x="1427" y="0"/>
                    </a:moveTo>
                    <a:cubicBezTo>
                      <a:pt x="2240" y="0"/>
                      <a:pt x="2240" y="0"/>
                      <a:pt x="2240" y="0"/>
                    </a:cubicBezTo>
                    <a:cubicBezTo>
                      <a:pt x="2240" y="0"/>
                      <a:pt x="2068" y="95"/>
                      <a:pt x="2068" y="237"/>
                    </a:cubicBezTo>
                    <a:cubicBezTo>
                      <a:pt x="2068" y="238"/>
                      <a:pt x="2067" y="1838"/>
                      <a:pt x="2067" y="1838"/>
                    </a:cubicBezTo>
                    <a:cubicBezTo>
                      <a:pt x="2067" y="2494"/>
                      <a:pt x="1501" y="2700"/>
                      <a:pt x="1122" y="2700"/>
                    </a:cubicBezTo>
                    <a:cubicBezTo>
                      <a:pt x="750" y="2700"/>
                      <a:pt x="166" y="2491"/>
                      <a:pt x="166" y="1838"/>
                    </a:cubicBezTo>
                    <a:cubicBezTo>
                      <a:pt x="166" y="237"/>
                      <a:pt x="166" y="237"/>
                      <a:pt x="166" y="237"/>
                    </a:cubicBezTo>
                    <a:cubicBezTo>
                      <a:pt x="166" y="94"/>
                      <a:pt x="0" y="0"/>
                      <a:pt x="0" y="0"/>
                    </a:cubicBezTo>
                    <a:cubicBezTo>
                      <a:pt x="821" y="0"/>
                      <a:pt x="821" y="0"/>
                      <a:pt x="821" y="0"/>
                    </a:cubicBezTo>
                    <a:cubicBezTo>
                      <a:pt x="821" y="0"/>
                      <a:pt x="631" y="94"/>
                      <a:pt x="631" y="237"/>
                    </a:cubicBezTo>
                    <a:cubicBezTo>
                      <a:pt x="630" y="1838"/>
                      <a:pt x="630" y="1838"/>
                      <a:pt x="630" y="1838"/>
                    </a:cubicBezTo>
                    <a:cubicBezTo>
                      <a:pt x="630" y="2178"/>
                      <a:pt x="856" y="2412"/>
                      <a:pt x="1122" y="2413"/>
                    </a:cubicBezTo>
                    <a:cubicBezTo>
                      <a:pt x="1388" y="2414"/>
                      <a:pt x="1602" y="2174"/>
                      <a:pt x="1602" y="1838"/>
                    </a:cubicBezTo>
                    <a:cubicBezTo>
                      <a:pt x="1603" y="237"/>
                      <a:pt x="1603" y="237"/>
                      <a:pt x="1603" y="237"/>
                    </a:cubicBezTo>
                    <a:cubicBezTo>
                      <a:pt x="1603" y="94"/>
                      <a:pt x="1427" y="0"/>
                      <a:pt x="1427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ja-JP" altLang="en-US" sz="160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" name="Freeform 20"/>
              <p:cNvSpPr>
                <a:spLocks/>
              </p:cNvSpPr>
              <p:nvPr userDrawn="1"/>
            </p:nvSpPr>
            <p:spPr bwMode="gray">
              <a:xfrm>
                <a:off x="8602663" y="396875"/>
                <a:ext cx="130175" cy="211138"/>
              </a:xfrm>
              <a:custGeom>
                <a:avLst/>
                <a:gdLst>
                  <a:gd name="T0" fmla="*/ 1467 w 1707"/>
                  <a:gd name="T1" fmla="*/ 479 h 2755"/>
                  <a:gd name="T2" fmla="*/ 1019 w 1707"/>
                  <a:gd name="T3" fmla="*/ 276 h 2755"/>
                  <a:gd name="T4" fmla="*/ 504 w 1707"/>
                  <a:gd name="T5" fmla="*/ 677 h 2755"/>
                  <a:gd name="T6" fmla="*/ 995 w 1707"/>
                  <a:gd name="T7" fmla="*/ 1174 h 2755"/>
                  <a:gd name="T8" fmla="*/ 1705 w 1707"/>
                  <a:gd name="T9" fmla="*/ 1974 h 2755"/>
                  <a:gd name="T10" fmla="*/ 651 w 1707"/>
                  <a:gd name="T11" fmla="*/ 2755 h 2755"/>
                  <a:gd name="T12" fmla="*/ 155 w 1707"/>
                  <a:gd name="T13" fmla="*/ 2686 h 2755"/>
                  <a:gd name="T14" fmla="*/ 0 w 1707"/>
                  <a:gd name="T15" fmla="*/ 2177 h 2755"/>
                  <a:gd name="T16" fmla="*/ 658 w 1707"/>
                  <a:gd name="T17" fmla="*/ 2466 h 2755"/>
                  <a:gd name="T18" fmla="*/ 1252 w 1707"/>
                  <a:gd name="T19" fmla="*/ 2030 h 2755"/>
                  <a:gd name="T20" fmla="*/ 46 w 1707"/>
                  <a:gd name="T21" fmla="*/ 731 h 2755"/>
                  <a:gd name="T22" fmla="*/ 973 w 1707"/>
                  <a:gd name="T23" fmla="*/ 0 h 2755"/>
                  <a:gd name="T24" fmla="*/ 1467 w 1707"/>
                  <a:gd name="T25" fmla="*/ 69 h 2755"/>
                  <a:gd name="T26" fmla="*/ 1467 w 1707"/>
                  <a:gd name="T27" fmla="*/ 479 h 2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07" h="2755">
                    <a:moveTo>
                      <a:pt x="1467" y="479"/>
                    </a:moveTo>
                    <a:cubicBezTo>
                      <a:pt x="1467" y="479"/>
                      <a:pt x="1352" y="277"/>
                      <a:pt x="1019" y="276"/>
                    </a:cubicBezTo>
                    <a:cubicBezTo>
                      <a:pt x="686" y="275"/>
                      <a:pt x="505" y="450"/>
                      <a:pt x="504" y="677"/>
                    </a:cubicBezTo>
                    <a:cubicBezTo>
                      <a:pt x="503" y="934"/>
                      <a:pt x="696" y="1031"/>
                      <a:pt x="995" y="1174"/>
                    </a:cubicBezTo>
                    <a:cubicBezTo>
                      <a:pt x="1279" y="1311"/>
                      <a:pt x="1707" y="1499"/>
                      <a:pt x="1705" y="1974"/>
                    </a:cubicBezTo>
                    <a:cubicBezTo>
                      <a:pt x="1704" y="2399"/>
                      <a:pt x="1327" y="2755"/>
                      <a:pt x="651" y="2755"/>
                    </a:cubicBezTo>
                    <a:cubicBezTo>
                      <a:pt x="442" y="2754"/>
                      <a:pt x="155" y="2686"/>
                      <a:pt x="155" y="2686"/>
                    </a:cubicBezTo>
                    <a:cubicBezTo>
                      <a:pt x="0" y="2177"/>
                      <a:pt x="0" y="2177"/>
                      <a:pt x="0" y="2177"/>
                    </a:cubicBezTo>
                    <a:cubicBezTo>
                      <a:pt x="143" y="2316"/>
                      <a:pt x="397" y="2466"/>
                      <a:pt x="658" y="2466"/>
                    </a:cubicBezTo>
                    <a:cubicBezTo>
                      <a:pt x="929" y="2466"/>
                      <a:pt x="1252" y="2298"/>
                      <a:pt x="1252" y="2030"/>
                    </a:cubicBezTo>
                    <a:cubicBezTo>
                      <a:pt x="1252" y="1512"/>
                      <a:pt x="46" y="1598"/>
                      <a:pt x="46" y="731"/>
                    </a:cubicBezTo>
                    <a:cubicBezTo>
                      <a:pt x="46" y="433"/>
                      <a:pt x="254" y="0"/>
                      <a:pt x="973" y="0"/>
                    </a:cubicBezTo>
                    <a:cubicBezTo>
                      <a:pt x="1207" y="0"/>
                      <a:pt x="1467" y="69"/>
                      <a:pt x="1467" y="69"/>
                    </a:cubicBezTo>
                    <a:lnTo>
                      <a:pt x="1467" y="479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ja-JP" altLang="en-US" sz="160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sp>
        <p:nvSpPr>
          <p:cNvPr id="17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47651" y="845808"/>
            <a:ext cx="8645525" cy="342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914" indent="-287914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Font typeface="Wingdings" panose="05000000000000000000" pitchFamily="2" charset="2"/>
              <a:buChar char="n"/>
              <a:defRPr lang="ja-JP" altLang="en-US" sz="2199" dirty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lang="ja-JP" altLang="en-US" dirty="0"/>
            </a:lvl2pPr>
            <a:lvl3pPr>
              <a:defRPr lang="ja-JP" altLang="en-US" dirty="0"/>
            </a:lvl3pPr>
            <a:lvl4pPr>
              <a:defRPr lang="ja-JP" altLang="en-US" dirty="0"/>
            </a:lvl4pPr>
            <a:lvl5pPr>
              <a:defRPr lang="ja-JP" altLang="en-US" dirty="0"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8" name="Rounded Rectangle 21">
            <a:extLst>
              <a:ext uri="{FF2B5EF4-FFF2-40B4-BE49-F238E27FC236}">
                <a16:creationId xmlns:a16="http://schemas.microsoft.com/office/drawing/2014/main" id="{4A6C0344-FEDF-4A22-B12E-1457FBDB1CE0}"/>
              </a:ext>
            </a:extLst>
          </p:cNvPr>
          <p:cNvSpPr/>
          <p:nvPr userDrawn="1"/>
        </p:nvSpPr>
        <p:spPr bwMode="black">
          <a:xfrm>
            <a:off x="282571" y="4869395"/>
            <a:ext cx="86360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GB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Restricted</a:t>
            </a:r>
            <a:endParaRPr kumimoji="1" lang="en-US" altLang="ja-JP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jitsu Infinity Pro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9745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4="http://schemas.microsoft.com/office/drawing/2010/main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BC69335-2DC7-4BE9-B3C4-6BB3F4B5B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3384" y="0"/>
            <a:ext cx="4570616" cy="5143499"/>
          </a:xfrm>
          <a:prstGeom prst="rect">
            <a:avLst/>
          </a:prstGeom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8B2F974C-2586-44F6-B521-85BC5FA49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4888" y="1298597"/>
            <a:ext cx="3275999" cy="2545520"/>
          </a:xfrm>
          <a:prstGeom prst="rect">
            <a:avLst/>
          </a:prstGeom>
        </p:spPr>
      </p:pic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613DED7-82D0-49B9-8E63-BB17EBF8CE0D}"/>
              </a:ext>
            </a:extLst>
          </p:cNvPr>
          <p:cNvSpPr txBox="1"/>
          <p:nvPr userDrawn="1"/>
        </p:nvSpPr>
        <p:spPr>
          <a:xfrm>
            <a:off x="129600" y="2008800"/>
            <a:ext cx="287610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defTabSz="457200" rtl="0" eaLnBrk="1" latinLnBrk="0" hangingPunct="1"/>
            <a:r>
              <a:rPr kumimoji="1" lang="en-US" altLang="ja-JP" sz="42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Thank you</a:t>
            </a:r>
            <a:endParaRPr kumimoji="1" lang="ja-JP" altLang="en-US" sz="4200" b="1" kern="120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" name="Group 22" descr="Fujitsu">
            <a:extLst>
              <a:ext uri="{FF2B5EF4-FFF2-40B4-BE49-F238E27FC236}">
                <a16:creationId xmlns:a16="http://schemas.microsoft.com/office/drawing/2014/main" id="{30D807CB-9C19-40CB-9ADA-F5FD7669522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8877A15F-B670-4519-AB23-C001B82B9FB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Freeform 35">
              <a:extLst>
                <a:ext uri="{FF2B5EF4-FFF2-40B4-BE49-F238E27FC236}">
                  <a16:creationId xmlns:a16="http://schemas.microsoft.com/office/drawing/2014/main" id="{DA8B768A-A97D-490B-93AE-5E275BCA698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4B37A482-6532-4170-98AF-22DF8FB9C97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Freeform 37">
              <a:extLst>
                <a:ext uri="{FF2B5EF4-FFF2-40B4-BE49-F238E27FC236}">
                  <a16:creationId xmlns:a16="http://schemas.microsoft.com/office/drawing/2014/main" id="{30D79590-2C60-41D2-B7FF-F45AC7FE2B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0142B91E-6DB6-4543-AD78-EB25DDD078A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60628E7A-A810-4212-B4B2-7491E343EAE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FF33B481-F09E-41F9-A16D-ABCE1EFBE5F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41">
              <a:extLst>
                <a:ext uri="{FF2B5EF4-FFF2-40B4-BE49-F238E27FC236}">
                  <a16:creationId xmlns:a16="http://schemas.microsoft.com/office/drawing/2014/main" id="{7E5FB21F-1485-49A3-BE1D-880B4556A00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C7D9268-211F-45AE-ADD0-CFCD4695B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7780032" y="4892731"/>
            <a:ext cx="1155600" cy="10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334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597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2E794D43-3B33-462A-BDE9-D18AA7C10CA3}"/>
              </a:ext>
            </a:extLst>
          </p:cNvPr>
          <p:cNvGrpSpPr/>
          <p:nvPr userDrawn="1"/>
        </p:nvGrpSpPr>
        <p:grpSpPr>
          <a:xfrm>
            <a:off x="4463999" y="0"/>
            <a:ext cx="4680000" cy="5144400"/>
            <a:chOff x="4463999" y="0"/>
            <a:chExt cx="4680000" cy="5144400"/>
          </a:xfrm>
        </p:grpSpPr>
        <p:pic>
          <p:nvPicPr>
            <p:cNvPr id="18" name="図 17">
              <a:extLst>
                <a:ext uri="{FF2B5EF4-FFF2-40B4-BE49-F238E27FC236}">
                  <a16:creationId xmlns:a16="http://schemas.microsoft.com/office/drawing/2014/main" id="{7386D67C-36DB-4057-B725-48EC9864D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74"/>
            <a:stretch/>
          </p:blipFill>
          <p:spPr>
            <a:xfrm>
              <a:off x="4463999" y="0"/>
              <a:ext cx="4680000" cy="5144400"/>
            </a:xfrm>
            <a:prstGeom prst="rect">
              <a:avLst/>
            </a:prstGeom>
          </p:spPr>
        </p:pic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96CF0372-EE08-4265-A402-E6A789B404D5}"/>
                </a:ext>
              </a:extLst>
            </p:cNvPr>
            <p:cNvSpPr/>
            <p:nvPr userDrawn="1"/>
          </p:nvSpPr>
          <p:spPr>
            <a:xfrm>
              <a:off x="4463999" y="4581524"/>
              <a:ext cx="4680000" cy="561975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err="1">
                <a:solidFill>
                  <a:schemeClr val="tx1"/>
                </a:solidFill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F72785FE-B1CD-44C8-BB23-F9907F7025CE}"/>
                </a:ext>
              </a:extLst>
            </p:cNvPr>
            <p:cNvSpPr txBox="1"/>
            <p:nvPr userDrawn="1"/>
          </p:nvSpPr>
          <p:spPr>
            <a:xfrm>
              <a:off x="5205712" y="439894"/>
              <a:ext cx="17908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kumimoji="1" lang="en-US" altLang="ja-JP">
                  <a:solidFill>
                    <a:schemeClr val="bg1">
                      <a:lumMod val="50000"/>
                    </a:schemeClr>
                  </a:solidFill>
                </a:rPr>
                <a:t>Sample</a:t>
              </a:r>
              <a:r>
                <a:rPr kumimoji="1" lang="ja-JP" altLang="en-US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kumimoji="1" lang="en-US" altLang="ja-JP">
                  <a:solidFill>
                    <a:schemeClr val="bg1">
                      <a:lumMod val="50000"/>
                    </a:schemeClr>
                  </a:solidFill>
                </a:rPr>
                <a:t>image</a:t>
              </a:r>
              <a:endParaRPr kumimoji="1" lang="ja-JP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16" name="図 15">
            <a:extLst>
              <a:ext uri="{FF2B5EF4-FFF2-40B4-BE49-F238E27FC236}">
                <a16:creationId xmlns:a16="http://schemas.microsoft.com/office/drawing/2014/main" id="{A4D36EE9-7D35-4108-8124-98D212F1C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4308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219600" y="1591200"/>
            <a:ext cx="3240000" cy="997200"/>
          </a:xfrm>
        </p:spPr>
        <p:txBody>
          <a:bodyPr anchor="b">
            <a:noAutofit/>
          </a:bodyPr>
          <a:lstStyle>
            <a:lvl1pPr algn="l">
              <a:defRPr sz="30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234000" y="3067050"/>
            <a:ext cx="2772000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9522F68D-D7B8-4079-A7C4-DBAF3F52D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4888" y="1299451"/>
            <a:ext cx="3275998" cy="2543812"/>
          </a:xfrm>
          <a:prstGeom prst="rect">
            <a:avLst/>
          </a:prstGeom>
        </p:spPr>
      </p:pic>
      <p:pic>
        <p:nvPicPr>
          <p:cNvPr id="24" name="図 23" descr="FUJITSU-RESTRICTED">
            <a:extLst>
              <a:ext uri="{FF2B5EF4-FFF2-40B4-BE49-F238E27FC236}">
                <a16:creationId xmlns:a16="http://schemas.microsoft.com/office/drawing/2014/main" id="{E93C2A43-87E0-4653-9763-ECEF7B1CF3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  <p:pic>
        <p:nvPicPr>
          <p:cNvPr id="15" name="図 14" descr="Fujitsu">
            <a:extLst>
              <a:ext uri="{FF2B5EF4-FFF2-40B4-BE49-F238E27FC236}">
                <a16:creationId xmlns:a16="http://schemas.microsoft.com/office/drawing/2014/main" id="{02D86E57-323C-4A4D-9A55-730F070C2F1D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468" y="245572"/>
            <a:ext cx="964800" cy="46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85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19D25779-D7C4-4143-A45C-C33C6C23A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99234" y="0"/>
            <a:ext cx="2544766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3999" y="1116000"/>
            <a:ext cx="540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000" y="3067200"/>
            <a:ext cx="4748400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943DCFA9-F6CE-4F0F-B3EE-23D84F3C6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62717" y="1350838"/>
            <a:ext cx="3142798" cy="2442020"/>
          </a:xfrm>
          <a:prstGeom prst="rect">
            <a:avLst/>
          </a:prstGeom>
        </p:spPr>
      </p:pic>
      <p:pic>
        <p:nvPicPr>
          <p:cNvPr id="22" name="図 21" descr="FUJITSU-RESTRICTED">
            <a:extLst>
              <a:ext uri="{FF2B5EF4-FFF2-40B4-BE49-F238E27FC236}">
                <a16:creationId xmlns:a16="http://schemas.microsoft.com/office/drawing/2014/main" id="{9A7F1DCF-6C8B-47E0-BBD7-55A136B6DD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  <p:grpSp>
        <p:nvGrpSpPr>
          <p:cNvPr id="23" name="Group 22" descr="Fujitsu">
            <a:extLst>
              <a:ext uri="{FF2B5EF4-FFF2-40B4-BE49-F238E27FC236}">
                <a16:creationId xmlns:a16="http://schemas.microsoft.com/office/drawing/2014/main" id="{EA0FA9AC-AC26-48E3-BF47-91D55901E91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4" name="Freeform 34">
              <a:extLst>
                <a:ext uri="{FF2B5EF4-FFF2-40B4-BE49-F238E27FC236}">
                  <a16:creationId xmlns:a16="http://schemas.microsoft.com/office/drawing/2014/main" id="{6DD794C0-B5B1-4749-93AE-C0B3DA7765D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Freeform 35">
              <a:extLst>
                <a:ext uri="{FF2B5EF4-FFF2-40B4-BE49-F238E27FC236}">
                  <a16:creationId xmlns:a16="http://schemas.microsoft.com/office/drawing/2014/main" id="{C8AFA1DF-E2AD-431B-9A71-F99A68BFE07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6">
              <a:extLst>
                <a:ext uri="{FF2B5EF4-FFF2-40B4-BE49-F238E27FC236}">
                  <a16:creationId xmlns:a16="http://schemas.microsoft.com/office/drawing/2014/main" id="{DCCF753C-FF99-4C0C-94D0-F2FE9DC1EC9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7">
              <a:extLst>
                <a:ext uri="{FF2B5EF4-FFF2-40B4-BE49-F238E27FC236}">
                  <a16:creationId xmlns:a16="http://schemas.microsoft.com/office/drawing/2014/main" id="{BB8A9FF0-74AF-4BF0-B63E-8CF3120C967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38">
              <a:extLst>
                <a:ext uri="{FF2B5EF4-FFF2-40B4-BE49-F238E27FC236}">
                  <a16:creationId xmlns:a16="http://schemas.microsoft.com/office/drawing/2014/main" id="{3EFD3576-7BB3-4739-A24F-50250CAEBEE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39">
              <a:extLst>
                <a:ext uri="{FF2B5EF4-FFF2-40B4-BE49-F238E27FC236}">
                  <a16:creationId xmlns:a16="http://schemas.microsoft.com/office/drawing/2014/main" id="{FC6758ED-3FB6-42D3-9F56-BDE1752E62A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0" name="Freeform 40">
              <a:extLst>
                <a:ext uri="{FF2B5EF4-FFF2-40B4-BE49-F238E27FC236}">
                  <a16:creationId xmlns:a16="http://schemas.microsoft.com/office/drawing/2014/main" id="{1A0FF2C9-FB26-4EE6-9744-A33823AB18C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1" name="Freeform 41">
              <a:extLst>
                <a:ext uri="{FF2B5EF4-FFF2-40B4-BE49-F238E27FC236}">
                  <a16:creationId xmlns:a16="http://schemas.microsoft.com/office/drawing/2014/main" id="{3652132C-1D36-46D8-B40D-EFABBC1421B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8635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図 16">
            <a:extLst>
              <a:ext uri="{FF2B5EF4-FFF2-40B4-BE49-F238E27FC236}">
                <a16:creationId xmlns:a16="http://schemas.microsoft.com/office/drawing/2014/main" id="{B6BEA493-F0D5-40FB-A9DB-1AAB035ED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AD032F89-66EF-41E5-9E5F-9C8ED1F638EC}"/>
              </a:ext>
            </a:extLst>
          </p:cNvPr>
          <p:cNvSpPr/>
          <p:nvPr userDrawn="1"/>
        </p:nvSpPr>
        <p:spPr>
          <a:xfrm>
            <a:off x="6188926" y="0"/>
            <a:ext cx="2955073" cy="5144400"/>
          </a:xfrm>
          <a:prstGeom prst="rect">
            <a:avLst/>
          </a:prstGeom>
          <a:gradFill flip="none" rotWithShape="1">
            <a:gsLst>
              <a:gs pos="0">
                <a:schemeClr val="accent6">
                  <a:alpha val="80000"/>
                </a:schemeClr>
              </a:gs>
              <a:gs pos="100000">
                <a:schemeClr val="accent6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4000" y="1116000"/>
            <a:ext cx="828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000" y="2710800"/>
            <a:ext cx="8280000" cy="1447200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grpSp>
        <p:nvGrpSpPr>
          <p:cNvPr id="20" name="Group 22" descr="Fujitsu">
            <a:extLst>
              <a:ext uri="{FF2B5EF4-FFF2-40B4-BE49-F238E27FC236}">
                <a16:creationId xmlns:a16="http://schemas.microsoft.com/office/drawing/2014/main" id="{DDC40295-912F-4B75-825E-6A19D918735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58651FFA-FC3B-4BF1-AE37-56C9BAC0380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Freeform 35">
              <a:extLst>
                <a:ext uri="{FF2B5EF4-FFF2-40B4-BE49-F238E27FC236}">
                  <a16:creationId xmlns:a16="http://schemas.microsoft.com/office/drawing/2014/main" id="{F38D1057-B75F-4A54-AF90-A8D57DDB5EA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3" name="Freeform 36">
              <a:extLst>
                <a:ext uri="{FF2B5EF4-FFF2-40B4-BE49-F238E27FC236}">
                  <a16:creationId xmlns:a16="http://schemas.microsoft.com/office/drawing/2014/main" id="{0FA8FF41-1874-4F27-9ACB-8F9DD0AC90F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4" name="Freeform 37">
              <a:extLst>
                <a:ext uri="{FF2B5EF4-FFF2-40B4-BE49-F238E27FC236}">
                  <a16:creationId xmlns:a16="http://schemas.microsoft.com/office/drawing/2014/main" id="{50E67408-B338-4449-B662-76E98D8E5C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4AC7696B-9860-489B-BE9B-00D46469390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CDE404E4-3DFC-433A-8E05-E73F0F493EE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606859B5-A1E4-47EF-9016-922C15E0DCD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8" name="Freeform 41">
              <a:extLst>
                <a:ext uri="{FF2B5EF4-FFF2-40B4-BE49-F238E27FC236}">
                  <a16:creationId xmlns:a16="http://schemas.microsoft.com/office/drawing/2014/main" id="{9916EAC5-51B3-4315-A6F9-67FA3906E9D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17" name="図 16" descr="FUJITSU-RESTRICTED">
            <a:extLst>
              <a:ext uri="{FF2B5EF4-FFF2-40B4-BE49-F238E27FC236}">
                <a16:creationId xmlns:a16="http://schemas.microsoft.com/office/drawing/2014/main" id="{12058156-C011-4E45-A876-D27A6C5748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70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9544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04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6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767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992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0F7A85D-E715-40B8-B6D0-2647D95A1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69692" y="0"/>
            <a:ext cx="4574308" cy="5143499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8B2F974C-2586-44F6-B521-85BC5FA49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4888" y="1298597"/>
            <a:ext cx="3275999" cy="2545520"/>
          </a:xfrm>
          <a:prstGeom prst="rect">
            <a:avLst/>
          </a:prstGeom>
        </p:spPr>
      </p:pic>
      <p:grpSp>
        <p:nvGrpSpPr>
          <p:cNvPr id="19" name="Group 22" descr="Fujitsu">
            <a:extLst>
              <a:ext uri="{FF2B5EF4-FFF2-40B4-BE49-F238E27FC236}">
                <a16:creationId xmlns:a16="http://schemas.microsoft.com/office/drawing/2014/main" id="{30D807CB-9C19-40CB-9ADA-F5FD7669522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8877A15F-B670-4519-AB23-C001B82B9FB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Freeform 35">
              <a:extLst>
                <a:ext uri="{FF2B5EF4-FFF2-40B4-BE49-F238E27FC236}">
                  <a16:creationId xmlns:a16="http://schemas.microsoft.com/office/drawing/2014/main" id="{DA8B768A-A97D-490B-93AE-5E275BCA698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4B37A482-6532-4170-98AF-22DF8FB9C97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Freeform 37">
              <a:extLst>
                <a:ext uri="{FF2B5EF4-FFF2-40B4-BE49-F238E27FC236}">
                  <a16:creationId xmlns:a16="http://schemas.microsoft.com/office/drawing/2014/main" id="{30D79590-2C60-41D2-B7FF-F45AC7FE2B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0142B91E-6DB6-4543-AD78-EB25DDD078A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60628E7A-A810-4212-B4B2-7491E343EAE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FF33B481-F09E-41F9-A16D-ABCE1EFBE5F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41">
              <a:extLst>
                <a:ext uri="{FF2B5EF4-FFF2-40B4-BE49-F238E27FC236}">
                  <a16:creationId xmlns:a16="http://schemas.microsoft.com/office/drawing/2014/main" id="{7E5FB21F-1485-49A3-BE1D-880B4556A00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613DED7-82D0-49B9-8E63-BB17EBF8CE0D}"/>
              </a:ext>
            </a:extLst>
          </p:cNvPr>
          <p:cNvSpPr txBox="1"/>
          <p:nvPr userDrawn="1"/>
        </p:nvSpPr>
        <p:spPr>
          <a:xfrm>
            <a:off x="129600" y="2008800"/>
            <a:ext cx="287610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defTabSz="457200" rtl="0" eaLnBrk="1" latinLnBrk="0" hangingPunct="1"/>
            <a:r>
              <a:rPr kumimoji="1" lang="en-US" altLang="ja-JP" sz="42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Thank you</a:t>
            </a:r>
            <a:endParaRPr kumimoji="1" lang="ja-JP" altLang="en-US" sz="4200" b="1" kern="120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53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597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596865DE-B687-45DD-AE9B-7F4BB80DA49F}"/>
              </a:ext>
            </a:extLst>
          </p:cNvPr>
          <p:cNvGrpSpPr/>
          <p:nvPr userDrawn="1"/>
        </p:nvGrpSpPr>
        <p:grpSpPr>
          <a:xfrm>
            <a:off x="4463999" y="0"/>
            <a:ext cx="4680000" cy="5144400"/>
            <a:chOff x="4463999" y="0"/>
            <a:chExt cx="4680000" cy="5144400"/>
          </a:xfrm>
        </p:grpSpPr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D4B9E14E-EBA8-4C3F-9E58-3001E7BBA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74"/>
            <a:stretch/>
          </p:blipFill>
          <p:spPr>
            <a:xfrm>
              <a:off x="4463999" y="0"/>
              <a:ext cx="4680000" cy="5144400"/>
            </a:xfrm>
            <a:prstGeom prst="rect">
              <a:avLst/>
            </a:prstGeom>
          </p:spPr>
        </p:pic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DD28E3C4-1A4B-41F2-96B9-A511C9E79361}"/>
                </a:ext>
              </a:extLst>
            </p:cNvPr>
            <p:cNvSpPr/>
            <p:nvPr userDrawn="1"/>
          </p:nvSpPr>
          <p:spPr>
            <a:xfrm>
              <a:off x="4463999" y="4581524"/>
              <a:ext cx="4680000" cy="561975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err="1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7812328E-39FB-45B2-9A16-FB26674F4FDA}"/>
                </a:ext>
              </a:extLst>
            </p:cNvPr>
            <p:cNvSpPr txBox="1"/>
            <p:nvPr userDrawn="1"/>
          </p:nvSpPr>
          <p:spPr>
            <a:xfrm>
              <a:off x="5205712" y="439894"/>
              <a:ext cx="17908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kumimoji="1" lang="en-US" altLang="ja-JP">
                  <a:solidFill>
                    <a:schemeClr val="bg1">
                      <a:lumMod val="50000"/>
                    </a:schemeClr>
                  </a:solidFill>
                </a:rPr>
                <a:t>Sample</a:t>
              </a:r>
              <a:r>
                <a:rPr kumimoji="1" lang="ja-JP" altLang="en-US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kumimoji="1" lang="en-US" altLang="ja-JP">
                  <a:solidFill>
                    <a:schemeClr val="bg1">
                      <a:lumMod val="50000"/>
                    </a:schemeClr>
                  </a:solidFill>
                </a:rPr>
                <a:t>image</a:t>
              </a:r>
              <a:endParaRPr kumimoji="1" lang="ja-JP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13" name="図 12">
            <a:extLst>
              <a:ext uri="{FF2B5EF4-FFF2-40B4-BE49-F238E27FC236}">
                <a16:creationId xmlns:a16="http://schemas.microsoft.com/office/drawing/2014/main" id="{3C0150A7-BDDF-4B15-8E17-B9EA3630A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0" y="0"/>
            <a:ext cx="4570153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9600" y="1591200"/>
            <a:ext cx="3240000" cy="997200"/>
          </a:xfrm>
        </p:spPr>
        <p:txBody>
          <a:bodyPr anchor="b">
            <a:noAutofit/>
          </a:bodyPr>
          <a:lstStyle>
            <a:lvl1pPr algn="l">
              <a:defRPr sz="30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000" y="3067050"/>
            <a:ext cx="2772000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9522F68D-D7B8-4079-A7C4-DBAF3F52D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4888" y="1299451"/>
            <a:ext cx="3275998" cy="2543812"/>
          </a:xfrm>
          <a:prstGeom prst="rect">
            <a:avLst/>
          </a:prstGeom>
        </p:spPr>
      </p:pic>
      <p:pic>
        <p:nvPicPr>
          <p:cNvPr id="24" name="図 23" descr="FUJITSU-RESTRICTED">
            <a:extLst>
              <a:ext uri="{FF2B5EF4-FFF2-40B4-BE49-F238E27FC236}">
                <a16:creationId xmlns:a16="http://schemas.microsoft.com/office/drawing/2014/main" id="{E93C2A43-87E0-4653-9763-ECEF7B1CF3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  <p:pic>
        <p:nvPicPr>
          <p:cNvPr id="18" name="図 17" descr="Fujitsu">
            <a:extLst>
              <a:ext uri="{FF2B5EF4-FFF2-40B4-BE49-F238E27FC236}">
                <a16:creationId xmlns:a16="http://schemas.microsoft.com/office/drawing/2014/main" id="{23755619-19B5-4CCC-ABA3-1A4C53EF789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468" y="245572"/>
            <a:ext cx="964800" cy="46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0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図 14">
            <a:extLst>
              <a:ext uri="{FF2B5EF4-FFF2-40B4-BE49-F238E27FC236}">
                <a16:creationId xmlns:a16="http://schemas.microsoft.com/office/drawing/2014/main" id="{D112A58B-6135-49FE-9C7D-1017A0D39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ltGray">
          <a:xfrm>
            <a:off x="1" y="0"/>
            <a:ext cx="9147692" cy="51455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4000" y="1116000"/>
            <a:ext cx="828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000" y="2710800"/>
            <a:ext cx="8280000" cy="1447200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58000" y="4888800"/>
            <a:ext cx="1155600" cy="10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grpSp>
        <p:nvGrpSpPr>
          <p:cNvPr id="20" name="Group 22" descr="Fujitsu">
            <a:extLst>
              <a:ext uri="{FF2B5EF4-FFF2-40B4-BE49-F238E27FC236}">
                <a16:creationId xmlns:a16="http://schemas.microsoft.com/office/drawing/2014/main" id="{DDC40295-912F-4B75-825E-6A19D918735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58651FFA-FC3B-4BF1-AE37-56C9BAC0380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Freeform 35">
              <a:extLst>
                <a:ext uri="{FF2B5EF4-FFF2-40B4-BE49-F238E27FC236}">
                  <a16:creationId xmlns:a16="http://schemas.microsoft.com/office/drawing/2014/main" id="{F38D1057-B75F-4A54-AF90-A8D57DDB5EA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3" name="Freeform 36">
              <a:extLst>
                <a:ext uri="{FF2B5EF4-FFF2-40B4-BE49-F238E27FC236}">
                  <a16:creationId xmlns:a16="http://schemas.microsoft.com/office/drawing/2014/main" id="{0FA8FF41-1874-4F27-9ACB-8F9DD0AC90F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4" name="Freeform 37">
              <a:extLst>
                <a:ext uri="{FF2B5EF4-FFF2-40B4-BE49-F238E27FC236}">
                  <a16:creationId xmlns:a16="http://schemas.microsoft.com/office/drawing/2014/main" id="{50E67408-B338-4449-B662-76E98D8E5C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4AC7696B-9860-489B-BE9B-00D46469390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CDE404E4-3DFC-433A-8E05-E73F0F493EE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606859B5-A1E4-47EF-9016-922C15E0DCD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8" name="Freeform 41">
              <a:extLst>
                <a:ext uri="{FF2B5EF4-FFF2-40B4-BE49-F238E27FC236}">
                  <a16:creationId xmlns:a16="http://schemas.microsoft.com/office/drawing/2014/main" id="{9916EAC5-51B3-4315-A6F9-67FA3906E9D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17" name="図 16" descr="FUJITSU-RESTRICTED">
            <a:extLst>
              <a:ext uri="{FF2B5EF4-FFF2-40B4-BE49-F238E27FC236}">
                <a16:creationId xmlns:a16="http://schemas.microsoft.com/office/drawing/2014/main" id="{D00F5CEF-86B7-4062-B722-A4AAF253C36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5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6B15DF13-15E3-44BC-9435-C62B6B63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02400" y="0"/>
            <a:ext cx="2541600" cy="5142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3999" y="1116000"/>
            <a:ext cx="540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000" y="3067200"/>
            <a:ext cx="4748400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943DCFA9-F6CE-4F0F-B3EE-23D84F3C6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62717" y="1350838"/>
            <a:ext cx="3142798" cy="2442020"/>
          </a:xfrm>
          <a:prstGeom prst="rect">
            <a:avLst/>
          </a:prstGeom>
        </p:spPr>
      </p:pic>
      <p:pic>
        <p:nvPicPr>
          <p:cNvPr id="22" name="図 21" descr="FUJITSU-RESTRICTED">
            <a:extLst>
              <a:ext uri="{FF2B5EF4-FFF2-40B4-BE49-F238E27FC236}">
                <a16:creationId xmlns:a16="http://schemas.microsoft.com/office/drawing/2014/main" id="{9A7F1DCF-6C8B-47E0-BBD7-55A136B6DD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pic>
        <p:nvPicPr>
          <p:cNvPr id="9" name="図 8" descr="Fujitsu">
            <a:extLst>
              <a:ext uri="{FF2B5EF4-FFF2-40B4-BE49-F238E27FC236}">
                <a16:creationId xmlns:a16="http://schemas.microsoft.com/office/drawing/2014/main" id="{9D559C57-6FB9-4589-9EF0-CFC3B7BC29E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468" y="245572"/>
            <a:ext cx="964800" cy="46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00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>
            <a:extLst>
              <a:ext uri="{FF2B5EF4-FFF2-40B4-BE49-F238E27FC236}">
                <a16:creationId xmlns:a16="http://schemas.microsoft.com/office/drawing/2014/main" id="{F3D10E5C-AE94-4D4A-B902-CDFDDFDE1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43"/>
            <a:ext cx="9144000" cy="5141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4000" y="1116000"/>
            <a:ext cx="828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000" y="2710800"/>
            <a:ext cx="8280000" cy="1447200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pic>
        <p:nvPicPr>
          <p:cNvPr id="9" name="図 8" descr="FUJITSU-RESTRICTED">
            <a:extLst>
              <a:ext uri="{FF2B5EF4-FFF2-40B4-BE49-F238E27FC236}">
                <a16:creationId xmlns:a16="http://schemas.microsoft.com/office/drawing/2014/main" id="{C8299F3A-D8F3-4C04-A329-C9B75267E7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  <p:pic>
        <p:nvPicPr>
          <p:cNvPr id="11" name="図 10" descr="Fujitsu">
            <a:extLst>
              <a:ext uri="{FF2B5EF4-FFF2-40B4-BE49-F238E27FC236}">
                <a16:creationId xmlns:a16="http://schemas.microsoft.com/office/drawing/2014/main" id="{A200976F-E2D1-4E43-A61B-264A5799E8A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468" y="245572"/>
            <a:ext cx="964800" cy="46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2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311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04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6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514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19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>
            <a:extLst>
              <a:ext uri="{FF2B5EF4-FFF2-40B4-BE49-F238E27FC236}">
                <a16:creationId xmlns:a16="http://schemas.microsoft.com/office/drawing/2014/main" id="{BB94F7AB-9F65-4FBC-A95B-A62BCB07D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3847" y="0"/>
            <a:ext cx="4570153" cy="5143500"/>
          </a:xfrm>
          <a:prstGeom prst="rect">
            <a:avLst/>
          </a:prstGeom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8B2F974C-2586-44F6-B521-85BC5FA49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4888" y="1298597"/>
            <a:ext cx="3275999" cy="2545520"/>
          </a:xfrm>
          <a:prstGeom prst="rect">
            <a:avLst/>
          </a:prstGeom>
        </p:spPr>
      </p:pic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613DED7-82D0-49B9-8E63-BB17EBF8CE0D}"/>
              </a:ext>
            </a:extLst>
          </p:cNvPr>
          <p:cNvSpPr txBox="1"/>
          <p:nvPr userDrawn="1"/>
        </p:nvSpPr>
        <p:spPr>
          <a:xfrm>
            <a:off x="129600" y="2008800"/>
            <a:ext cx="287610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defTabSz="457200" rtl="0" eaLnBrk="1" latinLnBrk="0" hangingPunct="1"/>
            <a:r>
              <a:rPr kumimoji="1" lang="en-US" altLang="ja-JP" sz="42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Thank you</a:t>
            </a:r>
            <a:endParaRPr kumimoji="1" lang="ja-JP" altLang="en-US" sz="4200" b="1" kern="120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pic>
        <p:nvPicPr>
          <p:cNvPr id="8" name="図 7" descr="Fujitsu">
            <a:extLst>
              <a:ext uri="{FF2B5EF4-FFF2-40B4-BE49-F238E27FC236}">
                <a16:creationId xmlns:a16="http://schemas.microsoft.com/office/drawing/2014/main" id="{DB1527E4-B3E0-44A3-958F-0D2171359A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468" y="245572"/>
            <a:ext cx="964800" cy="46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52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597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58000" y="4888800"/>
            <a:ext cx="1155600" cy="10800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558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04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6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758000" y="4888800"/>
            <a:ext cx="1155600" cy="10800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635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758000" y="4888800"/>
            <a:ext cx="1155600" cy="10800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02000" y="4878000"/>
            <a:ext cx="540000" cy="122400"/>
          </a:xfrm>
          <a:prstGeom prst="rect">
            <a:avLst/>
          </a:prstGeom>
        </p:spPr>
        <p:txBody>
          <a:bodyPr/>
          <a:lstStyle/>
          <a:p>
            <a:fld id="{4D029D89-7B63-4C94-AD4D-2E4D6BB836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6500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F6C4905-9CC5-4C8D-803C-5F137C0C7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69692" y="0"/>
            <a:ext cx="4574308" cy="5143499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58000" y="4888800"/>
            <a:ext cx="1155600" cy="10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8B2F974C-2586-44F6-B521-85BC5FA49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4888" y="1298597"/>
            <a:ext cx="3275999" cy="2545521"/>
          </a:xfrm>
          <a:prstGeom prst="rect">
            <a:avLst/>
          </a:prstGeom>
        </p:spPr>
      </p:pic>
      <p:grpSp>
        <p:nvGrpSpPr>
          <p:cNvPr id="19" name="Group 22" descr="Fujitsu">
            <a:extLst>
              <a:ext uri="{FF2B5EF4-FFF2-40B4-BE49-F238E27FC236}">
                <a16:creationId xmlns:a16="http://schemas.microsoft.com/office/drawing/2014/main" id="{30D807CB-9C19-40CB-9ADA-F5FD7669522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8877A15F-B670-4519-AB23-C001B82B9FB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Freeform 35">
              <a:extLst>
                <a:ext uri="{FF2B5EF4-FFF2-40B4-BE49-F238E27FC236}">
                  <a16:creationId xmlns:a16="http://schemas.microsoft.com/office/drawing/2014/main" id="{DA8B768A-A97D-490B-93AE-5E275BCA698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4B37A482-6532-4170-98AF-22DF8FB9C97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Freeform 37">
              <a:extLst>
                <a:ext uri="{FF2B5EF4-FFF2-40B4-BE49-F238E27FC236}">
                  <a16:creationId xmlns:a16="http://schemas.microsoft.com/office/drawing/2014/main" id="{30D79590-2C60-41D2-B7FF-F45AC7FE2B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0142B91E-6DB6-4543-AD78-EB25DDD078A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60628E7A-A810-4212-B4B2-7491E343EAE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FF33B481-F09E-41F9-A16D-ABCE1EFBE5F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41">
              <a:extLst>
                <a:ext uri="{FF2B5EF4-FFF2-40B4-BE49-F238E27FC236}">
                  <a16:creationId xmlns:a16="http://schemas.microsoft.com/office/drawing/2014/main" id="{7E5FB21F-1485-49A3-BE1D-880B4556A00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613DED7-82D0-49B9-8E63-BB17EBF8CE0D}"/>
              </a:ext>
            </a:extLst>
          </p:cNvPr>
          <p:cNvSpPr txBox="1"/>
          <p:nvPr userDrawn="1"/>
        </p:nvSpPr>
        <p:spPr>
          <a:xfrm>
            <a:off x="129600" y="2008800"/>
            <a:ext cx="287610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200" b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Thank you</a:t>
            </a:r>
            <a:endParaRPr kumimoji="1" lang="ja-JP" altLang="en-US" sz="4200" b="1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782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597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919D6FC5-3DA2-4822-BFE9-05705B001F17}"/>
              </a:ext>
            </a:extLst>
          </p:cNvPr>
          <p:cNvGrpSpPr/>
          <p:nvPr userDrawn="1"/>
        </p:nvGrpSpPr>
        <p:grpSpPr>
          <a:xfrm>
            <a:off x="4463999" y="0"/>
            <a:ext cx="4680000" cy="5144400"/>
            <a:chOff x="4463999" y="0"/>
            <a:chExt cx="4680000" cy="5144400"/>
          </a:xfrm>
        </p:grpSpPr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C526FC09-CE6E-4413-8B41-836D480370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74"/>
            <a:stretch/>
          </p:blipFill>
          <p:spPr>
            <a:xfrm>
              <a:off x="4463999" y="0"/>
              <a:ext cx="4680000" cy="5144400"/>
            </a:xfrm>
            <a:prstGeom prst="rect">
              <a:avLst/>
            </a:prstGeom>
          </p:spPr>
        </p:pic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4A80D47A-CA37-49A1-ACB6-FBB18CFD0609}"/>
                </a:ext>
              </a:extLst>
            </p:cNvPr>
            <p:cNvSpPr/>
            <p:nvPr userDrawn="1"/>
          </p:nvSpPr>
          <p:spPr>
            <a:xfrm>
              <a:off x="4463999" y="4581524"/>
              <a:ext cx="4680000" cy="561975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err="1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A903DC51-A7BF-4F20-AFA6-6BB1C60FE748}"/>
                </a:ext>
              </a:extLst>
            </p:cNvPr>
            <p:cNvSpPr txBox="1"/>
            <p:nvPr userDrawn="1"/>
          </p:nvSpPr>
          <p:spPr>
            <a:xfrm>
              <a:off x="5205712" y="439894"/>
              <a:ext cx="17908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kumimoji="1" lang="en-US" altLang="ja-JP">
                  <a:solidFill>
                    <a:schemeClr val="bg1">
                      <a:lumMod val="50000"/>
                    </a:schemeClr>
                  </a:solidFill>
                </a:rPr>
                <a:t>Sample</a:t>
              </a:r>
              <a:r>
                <a:rPr kumimoji="1" lang="ja-JP" altLang="en-US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kumimoji="1" lang="en-US" altLang="ja-JP">
                  <a:solidFill>
                    <a:schemeClr val="bg1">
                      <a:lumMod val="50000"/>
                    </a:schemeClr>
                  </a:solidFill>
                </a:rPr>
                <a:t>image</a:t>
              </a:r>
              <a:endParaRPr kumimoji="1" lang="ja-JP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19" name="図 18">
            <a:extLst>
              <a:ext uri="{FF2B5EF4-FFF2-40B4-BE49-F238E27FC236}">
                <a16:creationId xmlns:a16="http://schemas.microsoft.com/office/drawing/2014/main" id="{06E41C4D-AC92-4318-87B0-504062446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4308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219600" y="1591200"/>
            <a:ext cx="3240000" cy="997200"/>
          </a:xfrm>
        </p:spPr>
        <p:txBody>
          <a:bodyPr anchor="b">
            <a:noAutofit/>
          </a:bodyPr>
          <a:lstStyle>
            <a:lvl1pPr algn="l">
              <a:defRPr sz="30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234000" y="3067050"/>
            <a:ext cx="2772000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9522F68D-D7B8-4079-A7C4-DBAF3F52D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4888" y="1299450"/>
            <a:ext cx="3275999" cy="2543813"/>
          </a:xfrm>
          <a:prstGeom prst="rect">
            <a:avLst/>
          </a:prstGeom>
        </p:spPr>
      </p:pic>
      <p:pic>
        <p:nvPicPr>
          <p:cNvPr id="24" name="図 23" descr="FUJITSU-RESTRICTED">
            <a:extLst>
              <a:ext uri="{FF2B5EF4-FFF2-40B4-BE49-F238E27FC236}">
                <a16:creationId xmlns:a16="http://schemas.microsoft.com/office/drawing/2014/main" id="{E93C2A43-87E0-4653-9763-ECEF7B1CF3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  <p:pic>
        <p:nvPicPr>
          <p:cNvPr id="14" name="図 13" descr="Fujitsu">
            <a:extLst>
              <a:ext uri="{FF2B5EF4-FFF2-40B4-BE49-F238E27FC236}">
                <a16:creationId xmlns:a16="http://schemas.microsoft.com/office/drawing/2014/main" id="{F13A1115-B4DC-4FB3-8C33-75E997D0C81B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468" y="245572"/>
            <a:ext cx="964800" cy="46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70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459EA2C5-E74C-467E-A31E-22534610D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01333" y="0"/>
            <a:ext cx="2542667" cy="51434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3999" y="1116000"/>
            <a:ext cx="540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タイトルを入力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000" y="3067200"/>
            <a:ext cx="4748400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サブタイトルを入力</a:t>
            </a:r>
            <a:endParaRPr lang="en-US"/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943DCFA9-F6CE-4F0F-B3EE-23D84F3C6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62717" y="1350838"/>
            <a:ext cx="3142798" cy="2442021"/>
          </a:xfrm>
          <a:prstGeom prst="rect">
            <a:avLst/>
          </a:prstGeom>
        </p:spPr>
      </p:pic>
      <p:pic>
        <p:nvPicPr>
          <p:cNvPr id="22" name="図 21" descr="FUJITSU-RESTRICTED">
            <a:extLst>
              <a:ext uri="{FF2B5EF4-FFF2-40B4-BE49-F238E27FC236}">
                <a16:creationId xmlns:a16="http://schemas.microsoft.com/office/drawing/2014/main" id="{9A7F1DCF-6C8B-47E0-BBD7-55A136B6DD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400" y="4863874"/>
            <a:ext cx="1292691" cy="166263"/>
          </a:xfrm>
          <a:prstGeom prst="rect">
            <a:avLst/>
          </a:prstGeom>
        </p:spPr>
      </p:pic>
      <p:grpSp>
        <p:nvGrpSpPr>
          <p:cNvPr id="23" name="Group 22" descr="Fujitsu">
            <a:extLst>
              <a:ext uri="{FF2B5EF4-FFF2-40B4-BE49-F238E27FC236}">
                <a16:creationId xmlns:a16="http://schemas.microsoft.com/office/drawing/2014/main" id="{EA0FA9AC-AC26-48E3-BF47-91D55901E91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940675" y="242808"/>
            <a:ext cx="968769" cy="472173"/>
            <a:chOff x="8012114" y="249161"/>
            <a:chExt cx="892174" cy="434841"/>
          </a:xfrm>
        </p:grpSpPr>
        <p:sp>
          <p:nvSpPr>
            <p:cNvPr id="24" name="Freeform 34">
              <a:extLst>
                <a:ext uri="{FF2B5EF4-FFF2-40B4-BE49-F238E27FC236}">
                  <a16:creationId xmlns:a16="http://schemas.microsoft.com/office/drawing/2014/main" id="{6DD794C0-B5B1-4749-93AE-C0B3DA7765D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Freeform 35">
              <a:extLst>
                <a:ext uri="{FF2B5EF4-FFF2-40B4-BE49-F238E27FC236}">
                  <a16:creationId xmlns:a16="http://schemas.microsoft.com/office/drawing/2014/main" id="{C8AFA1DF-E2AD-431B-9A71-F99A68BFE07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6">
              <a:extLst>
                <a:ext uri="{FF2B5EF4-FFF2-40B4-BE49-F238E27FC236}">
                  <a16:creationId xmlns:a16="http://schemas.microsoft.com/office/drawing/2014/main" id="{DCCF753C-FF99-4C0C-94D0-F2FE9DC1EC9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7">
              <a:extLst>
                <a:ext uri="{FF2B5EF4-FFF2-40B4-BE49-F238E27FC236}">
                  <a16:creationId xmlns:a16="http://schemas.microsoft.com/office/drawing/2014/main" id="{BB8A9FF0-74AF-4BF0-B63E-8CF3120C967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38">
              <a:extLst>
                <a:ext uri="{FF2B5EF4-FFF2-40B4-BE49-F238E27FC236}">
                  <a16:creationId xmlns:a16="http://schemas.microsoft.com/office/drawing/2014/main" id="{3EFD3576-7BB3-4739-A24F-50250CAEBEE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39">
              <a:extLst>
                <a:ext uri="{FF2B5EF4-FFF2-40B4-BE49-F238E27FC236}">
                  <a16:creationId xmlns:a16="http://schemas.microsoft.com/office/drawing/2014/main" id="{FC6758ED-3FB6-42D3-9F56-BDE1752E62A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0" name="Freeform 40">
              <a:extLst>
                <a:ext uri="{FF2B5EF4-FFF2-40B4-BE49-F238E27FC236}">
                  <a16:creationId xmlns:a16="http://schemas.microsoft.com/office/drawing/2014/main" id="{1A0FF2C9-FB26-4EE6-9744-A33823AB18C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1" name="Freeform 41">
              <a:extLst>
                <a:ext uri="{FF2B5EF4-FFF2-40B4-BE49-F238E27FC236}">
                  <a16:creationId xmlns:a16="http://schemas.microsoft.com/office/drawing/2014/main" id="{3652132C-1D36-46D8-B40D-EFABBC1421B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© 2022 FNST Limited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051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10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9" Type="http://schemas.openxmlformats.org/officeDocument/2006/relationships/image" Target="../media/image15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5.xml"/><Relationship Id="rId9" Type="http://schemas.openxmlformats.org/officeDocument/2006/relationships/image" Target="../media/image2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33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32.xml"/><Relationship Id="rId9" Type="http://schemas.openxmlformats.org/officeDocument/2006/relationships/image" Target="../media/image3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図 15">
            <a:extLst>
              <a:ext uri="{FF2B5EF4-FFF2-40B4-BE49-F238E27FC236}">
                <a16:creationId xmlns:a16="http://schemas.microsoft.com/office/drawing/2014/main" id="{1CC55719-5FCA-4A45-9B29-537E44517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83"/>
          <a:stretch/>
        </p:blipFill>
        <p:spPr bwMode="gray">
          <a:xfrm>
            <a:off x="0" y="-4013"/>
            <a:ext cx="9144000" cy="7164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34000" y="30600"/>
            <a:ext cx="7740000" cy="655200"/>
          </a:xfrm>
          <a:prstGeom prst="rect">
            <a:avLst/>
          </a:prstGeom>
        </p:spPr>
        <p:txBody>
          <a:bodyPr vert="horz" lIns="0" tIns="108000" rIns="0" bIns="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230400" y="950400"/>
            <a:ext cx="8679600" cy="3787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</a:t>
            </a:r>
            <a:r>
              <a:rPr lang="ja-JP" altLang="en-US"/>
              <a:t> 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</a:t>
            </a:r>
            <a:r>
              <a:rPr lang="ja-JP" altLang="en-US"/>
              <a:t> 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</a:t>
            </a:r>
            <a:r>
              <a:rPr lang="ja-JP" altLang="en-US"/>
              <a:t> 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</a:t>
            </a:r>
            <a:r>
              <a:rPr lang="ja-JP" altLang="en-US"/>
              <a:t> 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grpSp>
        <p:nvGrpSpPr>
          <p:cNvPr id="24" name="Group 27" descr="Fujitsu">
            <a:extLst>
              <a:ext uri="{FF2B5EF4-FFF2-40B4-BE49-F238E27FC236}">
                <a16:creationId xmlns:a16="http://schemas.microsoft.com/office/drawing/2014/main" id="{A07104EE-4D01-46CC-8925-8219D485EA0D}"/>
              </a:ext>
            </a:extLst>
          </p:cNvPr>
          <p:cNvGrpSpPr/>
          <p:nvPr userDrawn="1"/>
        </p:nvGrpSpPr>
        <p:grpSpPr bwMode="gray">
          <a:xfrm>
            <a:off x="8169274" y="180891"/>
            <a:ext cx="741363" cy="361336"/>
            <a:chOff x="8012114" y="249161"/>
            <a:chExt cx="892174" cy="434841"/>
          </a:xfrm>
        </p:grpSpPr>
        <p:sp>
          <p:nvSpPr>
            <p:cNvPr id="25" name="Freeform 34">
              <a:extLst>
                <a:ext uri="{FF2B5EF4-FFF2-40B4-BE49-F238E27FC236}">
                  <a16:creationId xmlns:a16="http://schemas.microsoft.com/office/drawing/2014/main" id="{DC306A35-3AAE-46F0-AAF9-46A388793D3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5">
              <a:extLst>
                <a:ext uri="{FF2B5EF4-FFF2-40B4-BE49-F238E27FC236}">
                  <a16:creationId xmlns:a16="http://schemas.microsoft.com/office/drawing/2014/main" id="{11903FFF-471E-47B8-935B-CD39B18D8F9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6">
              <a:extLst>
                <a:ext uri="{FF2B5EF4-FFF2-40B4-BE49-F238E27FC236}">
                  <a16:creationId xmlns:a16="http://schemas.microsoft.com/office/drawing/2014/main" id="{671BE6C8-767D-4D59-881D-429EB92BA14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D18DC024-7E92-4916-AAE6-1F645CDFB68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B7CF43AA-546E-4C2B-933E-7F30C4469D1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FF1F7038-0943-4E45-AF4F-011183ACAE7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1D5D1B76-1664-428D-9E03-BB04B259513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2" name="Freeform 41">
              <a:extLst>
                <a:ext uri="{FF2B5EF4-FFF2-40B4-BE49-F238E27FC236}">
                  <a16:creationId xmlns:a16="http://schemas.microsoft.com/office/drawing/2014/main" id="{CABF1A31-A3C1-40C7-B3A4-04BCF3CB3D3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18" name="図 17" descr="FUJITSU-RESTRICTED">
            <a:extLst>
              <a:ext uri="{FF2B5EF4-FFF2-40B4-BE49-F238E27FC236}">
                <a16:creationId xmlns:a16="http://schemas.microsoft.com/office/drawing/2014/main" id="{DB3A9F17-4176-47AB-B3AA-B016A568D1C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230400" y="4863874"/>
            <a:ext cx="1292691" cy="166263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5496560" y="4888800"/>
            <a:ext cx="3417040" cy="73809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ja-JP"/>
              <a:t>© 2022 FNST Limited</a:t>
            </a:r>
            <a:endParaRPr lang="de-DE" altLang="ja-JP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FD66971-1663-4735-86AA-EDAC07B3B6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78000"/>
            <a:ext cx="540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672F2-BB65-9BA0-059E-B104CDF93617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7423150" y="0"/>
            <a:ext cx="1752600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900">
                <a:solidFill>
                  <a:srgbClr val="7373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Classification: Internal</a:t>
            </a:r>
          </a:p>
        </p:txBody>
      </p:sp>
    </p:spTree>
    <p:extLst>
      <p:ext uri="{BB962C8B-B14F-4D97-AF65-F5344CB8AC3E}">
        <p14:creationId xmlns:p14="http://schemas.microsoft.com/office/powerpoint/2010/main" val="2133628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17" r:id="rId2"/>
    <p:sldLayoutId id="2147483685" r:id="rId3"/>
    <p:sldLayoutId id="2147483686" r:id="rId4"/>
    <p:sldLayoutId id="2147483687" r:id="rId5"/>
    <p:sldLayoutId id="2147483688" r:id="rId6"/>
    <p:sldLayoutId id="2147483718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2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21600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130000"/>
        <a:buFont typeface="Tahoma" panose="020B0604030504040204" pitchFamily="34" charset="0"/>
        <a:buChar char="○"/>
        <a:defRPr kumimoji="1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3"/>
        </a:buClr>
        <a:buSzPct val="130000"/>
        <a:buFont typeface="Tahoma" panose="020B0604030504040204" pitchFamily="34" charset="0"/>
        <a:buChar char="○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tx1">
            <a:lumMod val="50000"/>
            <a:lumOff val="50000"/>
          </a:schemeClr>
        </a:buClr>
        <a:buSzPct val="130000"/>
        <a:buFont typeface="Tahoma" panose="020B0604030504040204" pitchFamily="34" charset="0"/>
        <a:buChar char="○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SzPct val="130000"/>
        <a:buFont typeface="Arial" panose="020B0604020202020204" pitchFamily="34" charset="0"/>
        <a:buChar char="●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図 15">
            <a:extLst>
              <a:ext uri="{FF2B5EF4-FFF2-40B4-BE49-F238E27FC236}">
                <a16:creationId xmlns:a16="http://schemas.microsoft.com/office/drawing/2014/main" id="{4A610FE8-4E13-44F5-8261-1F6C8395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83"/>
          <a:stretch/>
        </p:blipFill>
        <p:spPr bwMode="gray">
          <a:xfrm>
            <a:off x="0" y="-4012"/>
            <a:ext cx="9144000" cy="716400"/>
          </a:xfrm>
          <a:prstGeom prst="rect">
            <a:avLst/>
          </a:prstGeom>
        </p:spPr>
      </p:pic>
      <p:sp>
        <p:nvSpPr>
          <p:cNvPr id="20" name="正方形/長方形 3">
            <a:extLst>
              <a:ext uri="{FF2B5EF4-FFF2-40B4-BE49-F238E27FC236}">
                <a16:creationId xmlns:a16="http://schemas.microsoft.com/office/drawing/2014/main" id="{01B82633-049F-4C00-BBD3-E3F88671F94A}"/>
              </a:ext>
            </a:extLst>
          </p:cNvPr>
          <p:cNvSpPr/>
          <p:nvPr userDrawn="1"/>
        </p:nvSpPr>
        <p:spPr bwMode="gray">
          <a:xfrm>
            <a:off x="6796877" y="-2144"/>
            <a:ext cx="2347122" cy="714532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34000" y="32400"/>
            <a:ext cx="7740000" cy="655200"/>
          </a:xfrm>
          <a:prstGeom prst="rect">
            <a:avLst/>
          </a:prstGeom>
        </p:spPr>
        <p:txBody>
          <a:bodyPr vert="horz" lIns="0" tIns="108000" rIns="0" bIns="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230400" y="950400"/>
            <a:ext cx="8679600" cy="3787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</a:t>
            </a:r>
            <a:r>
              <a:rPr lang="ja-JP" altLang="en-US"/>
              <a:t> 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</a:t>
            </a:r>
            <a:r>
              <a:rPr lang="ja-JP" altLang="en-US"/>
              <a:t> 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</a:t>
            </a:r>
            <a:r>
              <a:rPr lang="ja-JP" altLang="en-US"/>
              <a:t> 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</a:t>
            </a:r>
            <a:r>
              <a:rPr lang="ja-JP" altLang="en-US"/>
              <a:t> 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grpSp>
        <p:nvGrpSpPr>
          <p:cNvPr id="24" name="Group 27" descr="Fujitsu">
            <a:extLst>
              <a:ext uri="{FF2B5EF4-FFF2-40B4-BE49-F238E27FC236}">
                <a16:creationId xmlns:a16="http://schemas.microsoft.com/office/drawing/2014/main" id="{A07104EE-4D01-46CC-8925-8219D485EA0D}"/>
              </a:ext>
            </a:extLst>
          </p:cNvPr>
          <p:cNvGrpSpPr/>
          <p:nvPr userDrawn="1"/>
        </p:nvGrpSpPr>
        <p:grpSpPr bwMode="gray">
          <a:xfrm>
            <a:off x="8169274" y="180891"/>
            <a:ext cx="741363" cy="361336"/>
            <a:chOff x="8012114" y="249161"/>
            <a:chExt cx="892174" cy="434841"/>
          </a:xfrm>
        </p:grpSpPr>
        <p:sp>
          <p:nvSpPr>
            <p:cNvPr id="25" name="Freeform 34">
              <a:extLst>
                <a:ext uri="{FF2B5EF4-FFF2-40B4-BE49-F238E27FC236}">
                  <a16:creationId xmlns:a16="http://schemas.microsoft.com/office/drawing/2014/main" id="{DC306A35-3AAE-46F0-AAF9-46A388793D3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5">
              <a:extLst>
                <a:ext uri="{FF2B5EF4-FFF2-40B4-BE49-F238E27FC236}">
                  <a16:creationId xmlns:a16="http://schemas.microsoft.com/office/drawing/2014/main" id="{11903FFF-471E-47B8-935B-CD39B18D8F9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6">
              <a:extLst>
                <a:ext uri="{FF2B5EF4-FFF2-40B4-BE49-F238E27FC236}">
                  <a16:creationId xmlns:a16="http://schemas.microsoft.com/office/drawing/2014/main" id="{671BE6C8-767D-4D59-881D-429EB92BA14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D18DC024-7E92-4916-AAE6-1F645CDFB68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B7CF43AA-546E-4C2B-933E-7F30C4469D1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FF1F7038-0943-4E45-AF4F-011183ACAE7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1D5D1B76-1664-428D-9E03-BB04B259513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2" name="Freeform 41">
              <a:extLst>
                <a:ext uri="{FF2B5EF4-FFF2-40B4-BE49-F238E27FC236}">
                  <a16:creationId xmlns:a16="http://schemas.microsoft.com/office/drawing/2014/main" id="{CABF1A31-A3C1-40C7-B3A4-04BCF3CB3D3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18" name="図 17" descr="FUJITSU-RESTRICTED">
            <a:extLst>
              <a:ext uri="{FF2B5EF4-FFF2-40B4-BE49-F238E27FC236}">
                <a16:creationId xmlns:a16="http://schemas.microsoft.com/office/drawing/2014/main" id="{70277972-6883-48B8-A455-15513BE345F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230400" y="4863874"/>
            <a:ext cx="1292691" cy="166263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7758000" y="4888800"/>
            <a:ext cx="1155600" cy="108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ja-JP"/>
              <a:t>© 2022 FNST Limited</a:t>
            </a:r>
            <a:endParaRPr lang="de-DE" altLang="ja-JP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77DC5FBD-BA73-4475-A498-FD167F60D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78000"/>
            <a:ext cx="540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A44D73-1810-B8CE-0BAC-DCC742AD1D79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7423150" y="0"/>
            <a:ext cx="1752600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900">
                <a:solidFill>
                  <a:srgbClr val="7373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Classification: Internal</a:t>
            </a:r>
          </a:p>
        </p:txBody>
      </p:sp>
    </p:spTree>
    <p:extLst>
      <p:ext uri="{BB962C8B-B14F-4D97-AF65-F5344CB8AC3E}">
        <p14:creationId xmlns:p14="http://schemas.microsoft.com/office/powerpoint/2010/main" val="3247970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19" r:id="rId2"/>
    <p:sldLayoutId id="2147483692" r:id="rId3"/>
    <p:sldLayoutId id="2147483693" r:id="rId4"/>
    <p:sldLayoutId id="2147483694" r:id="rId5"/>
    <p:sldLayoutId id="2147483695" r:id="rId6"/>
    <p:sldLayoutId id="2147483720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2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21600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130000"/>
        <a:buFont typeface="Tahoma" panose="020B0604030504040204" pitchFamily="34" charset="0"/>
        <a:buChar char="○"/>
        <a:defRPr kumimoji="1" sz="2200" kern="1200">
          <a:solidFill>
            <a:schemeClr val="tx1"/>
          </a:solidFill>
          <a:latin typeface="+mj-ea"/>
          <a:ea typeface="+mj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2"/>
        </a:buClr>
        <a:buSzPct val="130000"/>
        <a:buFont typeface="Tahoma" panose="020B0604030504040204" pitchFamily="34" charset="0"/>
        <a:buChar char="○"/>
        <a:defRPr kumimoji="1" sz="1800" kern="1200">
          <a:solidFill>
            <a:schemeClr val="tx1"/>
          </a:solidFill>
          <a:latin typeface="+mj-ea"/>
          <a:ea typeface="+mj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tx1">
            <a:lumMod val="50000"/>
            <a:lumOff val="50000"/>
          </a:schemeClr>
        </a:buClr>
        <a:buSzPct val="130000"/>
        <a:buFont typeface="Tahoma" panose="020B0604030504040204" pitchFamily="34" charset="0"/>
        <a:buChar char="○"/>
        <a:defRPr kumimoji="1" sz="1600" kern="1200">
          <a:solidFill>
            <a:schemeClr val="tx1"/>
          </a:solidFill>
          <a:latin typeface="+mj-ea"/>
          <a:ea typeface="+mj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SzPct val="130000"/>
        <a:buFont typeface="Arial" panose="020B0604020202020204" pitchFamily="34" charset="0"/>
        <a:buChar char="●"/>
        <a:defRPr kumimoji="1" sz="1400" kern="1200">
          <a:solidFill>
            <a:schemeClr val="tx1"/>
          </a:solidFill>
          <a:latin typeface="+mj-ea"/>
          <a:ea typeface="+mj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j-ea"/>
          <a:ea typeface="+mj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D2930927-F7CD-4860-8732-4C593D441EA8}"/>
              </a:ext>
            </a:extLst>
          </p:cNvPr>
          <p:cNvGrpSpPr/>
          <p:nvPr userDrawn="1"/>
        </p:nvGrpSpPr>
        <p:grpSpPr bwMode="gray">
          <a:xfrm>
            <a:off x="1143" y="-3923"/>
            <a:ext cx="9142857" cy="716400"/>
            <a:chOff x="1143" y="-3923"/>
            <a:chExt cx="9142857" cy="716400"/>
          </a:xfrm>
        </p:grpSpPr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EC4032A0-0F3E-4051-906C-63D2CF184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gray">
            <a:xfrm>
              <a:off x="1143" y="-3923"/>
              <a:ext cx="9142857" cy="716400"/>
            </a:xfrm>
            <a:prstGeom prst="rect">
              <a:avLst/>
            </a:prstGeom>
          </p:spPr>
        </p:pic>
        <p:sp>
          <p:nvSpPr>
            <p:cNvPr id="17" name="正方形/長方形 3">
              <a:extLst>
                <a:ext uri="{FF2B5EF4-FFF2-40B4-BE49-F238E27FC236}">
                  <a16:creationId xmlns:a16="http://schemas.microsoft.com/office/drawing/2014/main" id="{7210403B-E461-4A5C-B672-595B72C20F42}"/>
                </a:ext>
              </a:extLst>
            </p:cNvPr>
            <p:cNvSpPr/>
            <p:nvPr userDrawn="1"/>
          </p:nvSpPr>
          <p:spPr bwMode="gray">
            <a:xfrm>
              <a:off x="6637867" y="-2055"/>
              <a:ext cx="2506132" cy="714532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50000"/>
                  </a:schemeClr>
                </a:gs>
                <a:gs pos="100000">
                  <a:schemeClr val="accent4">
                    <a:alpha val="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err="1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34000" y="32400"/>
            <a:ext cx="7740000" cy="655200"/>
          </a:xfrm>
          <a:prstGeom prst="rect">
            <a:avLst/>
          </a:prstGeom>
        </p:spPr>
        <p:txBody>
          <a:bodyPr vert="horz" lIns="0" tIns="108000" rIns="0" bIns="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230400" y="950400"/>
            <a:ext cx="8679600" cy="3787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</a:t>
            </a:r>
            <a:r>
              <a:rPr lang="ja-JP" altLang="en-US"/>
              <a:t> 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</a:t>
            </a:r>
            <a:r>
              <a:rPr lang="ja-JP" altLang="en-US"/>
              <a:t> 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</a:t>
            </a:r>
            <a:r>
              <a:rPr lang="ja-JP" altLang="en-US"/>
              <a:t> 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</a:t>
            </a:r>
            <a:r>
              <a:rPr lang="ja-JP" altLang="en-US"/>
              <a:t> 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grpSp>
        <p:nvGrpSpPr>
          <p:cNvPr id="24" name="Group 27" descr="Fujitsu">
            <a:extLst>
              <a:ext uri="{FF2B5EF4-FFF2-40B4-BE49-F238E27FC236}">
                <a16:creationId xmlns:a16="http://schemas.microsoft.com/office/drawing/2014/main" id="{A07104EE-4D01-46CC-8925-8219D485EA0D}"/>
              </a:ext>
            </a:extLst>
          </p:cNvPr>
          <p:cNvGrpSpPr/>
          <p:nvPr userDrawn="1"/>
        </p:nvGrpSpPr>
        <p:grpSpPr bwMode="gray">
          <a:xfrm>
            <a:off x="8169274" y="180891"/>
            <a:ext cx="741363" cy="361336"/>
            <a:chOff x="8012114" y="249161"/>
            <a:chExt cx="892174" cy="434841"/>
          </a:xfrm>
        </p:grpSpPr>
        <p:sp>
          <p:nvSpPr>
            <p:cNvPr id="25" name="Freeform 34">
              <a:extLst>
                <a:ext uri="{FF2B5EF4-FFF2-40B4-BE49-F238E27FC236}">
                  <a16:creationId xmlns:a16="http://schemas.microsoft.com/office/drawing/2014/main" id="{DC306A35-3AAE-46F0-AAF9-46A388793D3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5">
              <a:extLst>
                <a:ext uri="{FF2B5EF4-FFF2-40B4-BE49-F238E27FC236}">
                  <a16:creationId xmlns:a16="http://schemas.microsoft.com/office/drawing/2014/main" id="{11903FFF-471E-47B8-935B-CD39B18D8F9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6">
              <a:extLst>
                <a:ext uri="{FF2B5EF4-FFF2-40B4-BE49-F238E27FC236}">
                  <a16:creationId xmlns:a16="http://schemas.microsoft.com/office/drawing/2014/main" id="{671BE6C8-767D-4D59-881D-429EB92BA14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D18DC024-7E92-4916-AAE6-1F645CDFB68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B7CF43AA-546E-4C2B-933E-7F30C4469D1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FF1F7038-0943-4E45-AF4F-011183ACAE7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1D5D1B76-1664-428D-9E03-BB04B259513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2" name="Freeform 41">
              <a:extLst>
                <a:ext uri="{FF2B5EF4-FFF2-40B4-BE49-F238E27FC236}">
                  <a16:creationId xmlns:a16="http://schemas.microsoft.com/office/drawing/2014/main" id="{CABF1A31-A3C1-40C7-B3A4-04BCF3CB3D3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7758000" y="4888800"/>
            <a:ext cx="1155600" cy="108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ja-JP"/>
              <a:t>© 2022 FNST Limited</a:t>
            </a:r>
            <a:endParaRPr lang="de-DE" altLang="ja-JP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00DC7B19-3A52-4E26-9964-A6ACE8964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78000"/>
            <a:ext cx="540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9" name="Rounded Rectangle 21">
            <a:extLst>
              <a:ext uri="{FF2B5EF4-FFF2-40B4-BE49-F238E27FC236}">
                <a16:creationId xmlns:a16="http://schemas.microsoft.com/office/drawing/2014/main" id="{01CE0306-E9E2-42C0-B1A4-B3CAFB56A01C}"/>
              </a:ext>
            </a:extLst>
          </p:cNvPr>
          <p:cNvSpPr/>
          <p:nvPr userDrawn="1"/>
        </p:nvSpPr>
        <p:spPr bwMode="black">
          <a:xfrm>
            <a:off x="282571" y="4869395"/>
            <a:ext cx="86360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GB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Restricted</a:t>
            </a:r>
            <a:endParaRPr kumimoji="1" lang="en-US" altLang="ja-JP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jitsu Infinity Pro" pitchFamily="2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EA08D8-D144-C7D2-C90D-67634F004C3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7423150" y="0"/>
            <a:ext cx="1752600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900">
                <a:solidFill>
                  <a:srgbClr val="7373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Classification: Internal</a:t>
            </a:r>
          </a:p>
        </p:txBody>
      </p:sp>
    </p:spTree>
    <p:extLst>
      <p:ext uri="{BB962C8B-B14F-4D97-AF65-F5344CB8AC3E}">
        <p14:creationId xmlns:p14="http://schemas.microsoft.com/office/powerpoint/2010/main" val="4240899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21" r:id="rId2"/>
    <p:sldLayoutId id="2147483699" r:id="rId3"/>
    <p:sldLayoutId id="2147483700" r:id="rId4"/>
    <p:sldLayoutId id="2147483701" r:id="rId5"/>
    <p:sldLayoutId id="2147483751" r:id="rId6"/>
    <p:sldLayoutId id="2147483761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2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216000" algn="l" defTabSz="685800" rtl="0" eaLnBrk="1" latinLnBrk="0" hangingPunct="1">
        <a:lnSpc>
          <a:spcPct val="90000"/>
        </a:lnSpc>
        <a:spcBef>
          <a:spcPts val="750"/>
        </a:spcBef>
        <a:buClr>
          <a:schemeClr val="accent4"/>
        </a:buClr>
        <a:buSzPct val="130000"/>
        <a:buFont typeface="Tahoma" panose="020B0604030504040204" pitchFamily="34" charset="0"/>
        <a:buChar char="○"/>
        <a:defRPr kumimoji="1" sz="2200" kern="1200">
          <a:solidFill>
            <a:schemeClr val="tx1"/>
          </a:solidFill>
          <a:latin typeface="+mj-ea"/>
          <a:ea typeface="+mj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ECF4"/>
        </a:buClr>
        <a:buSzPct val="130000"/>
        <a:buFont typeface="Tahoma" panose="020B0604030504040204" pitchFamily="34" charset="0"/>
        <a:buChar char="○"/>
        <a:defRPr kumimoji="1" sz="1800" kern="1200">
          <a:solidFill>
            <a:schemeClr val="tx1"/>
          </a:solidFill>
          <a:latin typeface="+mj-ea"/>
          <a:ea typeface="+mj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tx1">
            <a:lumMod val="50000"/>
            <a:lumOff val="50000"/>
          </a:schemeClr>
        </a:buClr>
        <a:buSzPct val="130000"/>
        <a:buFont typeface="Tahoma" panose="020B0604030504040204" pitchFamily="34" charset="0"/>
        <a:buChar char="○"/>
        <a:defRPr kumimoji="1" sz="1600" kern="1200">
          <a:solidFill>
            <a:schemeClr val="tx1"/>
          </a:solidFill>
          <a:latin typeface="+mj-ea"/>
          <a:ea typeface="+mj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SzPct val="130000"/>
        <a:buFont typeface="Arial" panose="020B0604020202020204" pitchFamily="34" charset="0"/>
        <a:buChar char="●"/>
        <a:defRPr kumimoji="1" sz="1400" kern="1200">
          <a:solidFill>
            <a:schemeClr val="tx1"/>
          </a:solidFill>
          <a:latin typeface="+mj-ea"/>
          <a:ea typeface="+mj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j-ea"/>
          <a:ea typeface="+mj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図 15">
            <a:extLst>
              <a:ext uri="{FF2B5EF4-FFF2-40B4-BE49-F238E27FC236}">
                <a16:creationId xmlns:a16="http://schemas.microsoft.com/office/drawing/2014/main" id="{40ECD1A6-1A6B-424D-8080-308AC80A0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95"/>
          <a:stretch/>
        </p:blipFill>
        <p:spPr bwMode="gray">
          <a:xfrm>
            <a:off x="1143" y="-3923"/>
            <a:ext cx="9142857" cy="716400"/>
          </a:xfrm>
          <a:prstGeom prst="rect">
            <a:avLst/>
          </a:prstGeom>
        </p:spPr>
      </p:pic>
      <p:sp>
        <p:nvSpPr>
          <p:cNvPr id="17" name="正方形/長方形 3">
            <a:extLst>
              <a:ext uri="{FF2B5EF4-FFF2-40B4-BE49-F238E27FC236}">
                <a16:creationId xmlns:a16="http://schemas.microsoft.com/office/drawing/2014/main" id="{1818A7E9-356B-4706-BDB8-EF72749A6FC0}"/>
              </a:ext>
            </a:extLst>
          </p:cNvPr>
          <p:cNvSpPr/>
          <p:nvPr userDrawn="1"/>
        </p:nvSpPr>
        <p:spPr bwMode="gray">
          <a:xfrm>
            <a:off x="7271191" y="-2055"/>
            <a:ext cx="1872808" cy="714532"/>
          </a:xfrm>
          <a:prstGeom prst="rect">
            <a:avLst/>
          </a:prstGeom>
          <a:gradFill flip="none" rotWithShape="1">
            <a:gsLst>
              <a:gs pos="0">
                <a:schemeClr val="accent6">
                  <a:alpha val="60000"/>
                </a:schemeClr>
              </a:gs>
              <a:gs pos="100000">
                <a:schemeClr val="accent6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>
              <a:solidFill>
                <a:schemeClr val="tx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34000" y="32400"/>
            <a:ext cx="7740000" cy="655200"/>
          </a:xfrm>
          <a:prstGeom prst="rect">
            <a:avLst/>
          </a:prstGeom>
        </p:spPr>
        <p:txBody>
          <a:bodyPr vert="horz" lIns="0" tIns="108000" rIns="0" bIns="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230400" y="950400"/>
            <a:ext cx="8679600" cy="3787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</a:t>
            </a:r>
            <a:r>
              <a:rPr lang="ja-JP" altLang="en-US"/>
              <a:t> 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</a:t>
            </a:r>
            <a:r>
              <a:rPr lang="ja-JP" altLang="en-US"/>
              <a:t> 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</a:t>
            </a:r>
            <a:r>
              <a:rPr lang="ja-JP" altLang="en-US"/>
              <a:t> 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</a:t>
            </a:r>
            <a:r>
              <a:rPr lang="ja-JP" altLang="en-US"/>
              <a:t> 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grpSp>
        <p:nvGrpSpPr>
          <p:cNvPr id="24" name="Group 27" descr="Fujitsu">
            <a:extLst>
              <a:ext uri="{FF2B5EF4-FFF2-40B4-BE49-F238E27FC236}">
                <a16:creationId xmlns:a16="http://schemas.microsoft.com/office/drawing/2014/main" id="{A07104EE-4D01-46CC-8925-8219D485EA0D}"/>
              </a:ext>
            </a:extLst>
          </p:cNvPr>
          <p:cNvGrpSpPr/>
          <p:nvPr userDrawn="1"/>
        </p:nvGrpSpPr>
        <p:grpSpPr bwMode="gray">
          <a:xfrm>
            <a:off x="8169274" y="180891"/>
            <a:ext cx="741363" cy="361336"/>
            <a:chOff x="8012114" y="249161"/>
            <a:chExt cx="892174" cy="434841"/>
          </a:xfrm>
        </p:grpSpPr>
        <p:sp>
          <p:nvSpPr>
            <p:cNvPr id="25" name="Freeform 34">
              <a:extLst>
                <a:ext uri="{FF2B5EF4-FFF2-40B4-BE49-F238E27FC236}">
                  <a16:creationId xmlns:a16="http://schemas.microsoft.com/office/drawing/2014/main" id="{DC306A35-3AAE-46F0-AAF9-46A388793D3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7389" y="249161"/>
              <a:ext cx="179387" cy="139657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6" name="Freeform 35">
              <a:extLst>
                <a:ext uri="{FF2B5EF4-FFF2-40B4-BE49-F238E27FC236}">
                  <a16:creationId xmlns:a16="http://schemas.microsoft.com/office/drawing/2014/main" id="{11903FFF-471E-47B8-935B-CD39B18D8F9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12114" y="401514"/>
              <a:ext cx="123825" cy="201551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7" name="Freeform 36">
              <a:extLst>
                <a:ext uri="{FF2B5EF4-FFF2-40B4-BE49-F238E27FC236}">
                  <a16:creationId xmlns:a16="http://schemas.microsoft.com/office/drawing/2014/main" id="{671BE6C8-767D-4D59-881D-429EB92BA14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5801" y="401514"/>
              <a:ext cx="80962" cy="28248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D18DC024-7E92-4916-AAE6-1F645CDFB68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289" y="401514"/>
              <a:ext cx="63500" cy="201551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B7CF43AA-546E-4C2B-933E-7F30C4469D1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9789" y="401514"/>
              <a:ext cx="150812" cy="201551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FF1F7038-0943-4E45-AF4F-011183ACAE7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34426" y="401514"/>
              <a:ext cx="169862" cy="204725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1D5D1B76-1664-428D-9E03-BB04B259513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2289" y="401514"/>
              <a:ext cx="169862" cy="206312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2" name="Freeform 41">
              <a:extLst>
                <a:ext uri="{FF2B5EF4-FFF2-40B4-BE49-F238E27FC236}">
                  <a16:creationId xmlns:a16="http://schemas.microsoft.com/office/drawing/2014/main" id="{CABF1A31-A3C1-40C7-B3A4-04BCF3CB3D3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4251" y="396753"/>
              <a:ext cx="130175" cy="211073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19" name="図 18" descr="FUJITSU-RESTRICTED">
            <a:extLst>
              <a:ext uri="{FF2B5EF4-FFF2-40B4-BE49-F238E27FC236}">
                <a16:creationId xmlns:a16="http://schemas.microsoft.com/office/drawing/2014/main" id="{41F3F593-9863-4280-BFE4-25631A4561C3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230400" y="4863874"/>
            <a:ext cx="1292691" cy="166263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7758000" y="4888800"/>
            <a:ext cx="1155600" cy="108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ja-JP"/>
              <a:t>© 2022 FNST Limited</a:t>
            </a:r>
            <a:endParaRPr lang="de-DE" altLang="ja-JP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6C4A7D1-266B-46A5-B76C-633DB74BB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78000"/>
            <a:ext cx="540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CE3B8E-6478-2F87-D8F2-0EFE53ED3FD2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7423150" y="0"/>
            <a:ext cx="1752600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900">
                <a:solidFill>
                  <a:srgbClr val="7373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Classification: Internal</a:t>
            </a:r>
          </a:p>
        </p:txBody>
      </p:sp>
    </p:spTree>
    <p:extLst>
      <p:ext uri="{BB962C8B-B14F-4D97-AF65-F5344CB8AC3E}">
        <p14:creationId xmlns:p14="http://schemas.microsoft.com/office/powerpoint/2010/main" val="30061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23" r:id="rId2"/>
    <p:sldLayoutId id="2147483706" r:id="rId3"/>
    <p:sldLayoutId id="2147483707" r:id="rId4"/>
    <p:sldLayoutId id="2147483708" r:id="rId5"/>
    <p:sldLayoutId id="2147483709" r:id="rId6"/>
    <p:sldLayoutId id="2147483724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2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216000" algn="l" defTabSz="685800" rtl="0" eaLnBrk="1" latinLnBrk="0" hangingPunct="1">
        <a:lnSpc>
          <a:spcPct val="90000"/>
        </a:lnSpc>
        <a:spcBef>
          <a:spcPts val="750"/>
        </a:spcBef>
        <a:buClr>
          <a:schemeClr val="accent6"/>
        </a:buClr>
        <a:buSzPct val="130000"/>
        <a:buFont typeface="Tahoma" panose="020B0604030504040204" pitchFamily="34" charset="0"/>
        <a:buChar char="○"/>
        <a:defRPr kumimoji="1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5"/>
        </a:buClr>
        <a:buSzPct val="130000"/>
        <a:buFont typeface="Tahoma" panose="020B0604030504040204" pitchFamily="34" charset="0"/>
        <a:buChar char="○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tx1">
            <a:lumMod val="50000"/>
            <a:lumOff val="50000"/>
          </a:schemeClr>
        </a:buClr>
        <a:buSzPct val="130000"/>
        <a:buFont typeface="Tahoma" panose="020B0604030504040204" pitchFamily="34" charset="0"/>
        <a:buChar char="○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SzPct val="130000"/>
        <a:buFont typeface="Arial" panose="020B0604020202020204" pitchFamily="34" charset="0"/>
        <a:buChar char="●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740F57D8-338C-4D61-B05D-AC393D185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95"/>
          <a:stretch/>
        </p:blipFill>
        <p:spPr bwMode="gray">
          <a:xfrm>
            <a:off x="1143" y="-3923"/>
            <a:ext cx="9142857" cy="7164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34000" y="32400"/>
            <a:ext cx="7740000" cy="655200"/>
          </a:xfrm>
          <a:prstGeom prst="rect">
            <a:avLst/>
          </a:prstGeom>
        </p:spPr>
        <p:txBody>
          <a:bodyPr vert="horz" lIns="0" tIns="108000" rIns="0" bIns="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230400" y="950400"/>
            <a:ext cx="8679600" cy="3787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</a:t>
            </a:r>
            <a:r>
              <a:rPr lang="en-US" altLang="ja-JP"/>
              <a:t>2</a:t>
            </a:r>
            <a:r>
              <a:rPr lang="ja-JP" altLang="en-US"/>
              <a:t> レベル</a:t>
            </a:r>
          </a:p>
          <a:p>
            <a:pPr lvl="2"/>
            <a:r>
              <a:rPr lang="ja-JP" altLang="en-US"/>
              <a:t>第</a:t>
            </a:r>
            <a:r>
              <a:rPr lang="en-US" altLang="ja-JP"/>
              <a:t>3</a:t>
            </a:r>
            <a:r>
              <a:rPr lang="ja-JP" altLang="en-US"/>
              <a:t> レベル</a:t>
            </a:r>
          </a:p>
          <a:p>
            <a:pPr lvl="3"/>
            <a:r>
              <a:rPr lang="ja-JP" altLang="en-US"/>
              <a:t>第</a:t>
            </a:r>
            <a:r>
              <a:rPr lang="en-US" altLang="ja-JP"/>
              <a:t>4</a:t>
            </a:r>
            <a:r>
              <a:rPr lang="ja-JP" altLang="en-US"/>
              <a:t> レベル</a:t>
            </a:r>
          </a:p>
          <a:p>
            <a:pPr lvl="4"/>
            <a:r>
              <a:rPr lang="ja-JP" altLang="en-US"/>
              <a:t>第</a:t>
            </a:r>
            <a:r>
              <a:rPr lang="en-US" altLang="ja-JP"/>
              <a:t>5</a:t>
            </a:r>
            <a:r>
              <a:rPr lang="ja-JP" altLang="en-US"/>
              <a:t> レベル</a:t>
            </a:r>
            <a:endParaRPr lang="en-US" altLang="ja-JP"/>
          </a:p>
          <a:p>
            <a:pPr lvl="5"/>
            <a:r>
              <a:rPr lang="ja-JP" altLang="en-US"/>
              <a:t>テキスト</a:t>
            </a:r>
            <a:endParaRPr lang="en-US" altLang="ja-JP"/>
          </a:p>
          <a:p>
            <a:pPr lvl="6"/>
            <a:r>
              <a:rPr lang="ja-JP" altLang="en-US"/>
              <a:t>テキスト</a:t>
            </a:r>
            <a:endParaRPr lang="en-US" altLang="ja-JP"/>
          </a:p>
          <a:p>
            <a:pPr lvl="7"/>
            <a:r>
              <a:rPr lang="ja-JP" altLang="en-US"/>
              <a:t>テキスト</a:t>
            </a:r>
            <a:endParaRPr lang="en-US" altLang="ja-JP"/>
          </a:p>
          <a:p>
            <a:pPr lvl="8"/>
            <a:r>
              <a:rPr lang="ja-JP" altLang="en-US"/>
              <a:t>テキスト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7758000" y="4888800"/>
            <a:ext cx="1155600" cy="108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ja-JP"/>
              <a:t>© 2022 FNST Limited</a:t>
            </a:r>
            <a:endParaRPr lang="de-DE" altLang="ja-JP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1D8FCF7-17D7-419C-9A69-F8EE30CBAC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78000"/>
            <a:ext cx="540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pic>
        <p:nvPicPr>
          <p:cNvPr id="11" name="図 10" descr="FUJITSU-RESTRICTED">
            <a:extLst>
              <a:ext uri="{FF2B5EF4-FFF2-40B4-BE49-F238E27FC236}">
                <a16:creationId xmlns:a16="http://schemas.microsoft.com/office/drawing/2014/main" id="{4E7239B8-751E-4DF0-89F5-0B951BED751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230400" y="4863874"/>
            <a:ext cx="1292691" cy="166263"/>
          </a:xfrm>
          <a:prstGeom prst="rect">
            <a:avLst/>
          </a:prstGeom>
        </p:spPr>
      </p:pic>
      <p:pic>
        <p:nvPicPr>
          <p:cNvPr id="12" name="図 11" descr="Fujitsu">
            <a:extLst>
              <a:ext uri="{FF2B5EF4-FFF2-40B4-BE49-F238E27FC236}">
                <a16:creationId xmlns:a16="http://schemas.microsoft.com/office/drawing/2014/main" id="{069DC5C1-232D-40EE-82A7-92A4EC774E9B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8169274" y="180891"/>
            <a:ext cx="739862" cy="36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6195F3-C3D3-C0F7-5AEF-ACEF6AF9A42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7423150" y="0"/>
            <a:ext cx="1752600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900">
                <a:solidFill>
                  <a:srgbClr val="7373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Classification: Internal</a:t>
            </a:r>
          </a:p>
        </p:txBody>
      </p:sp>
    </p:spTree>
    <p:extLst>
      <p:ext uri="{BB962C8B-B14F-4D97-AF65-F5344CB8AC3E}">
        <p14:creationId xmlns:p14="http://schemas.microsoft.com/office/powerpoint/2010/main" val="2279705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5" r:id="rId2"/>
    <p:sldLayoutId id="2147483713" r:id="rId3"/>
    <p:sldLayoutId id="2147483714" r:id="rId4"/>
    <p:sldLayoutId id="2147483715" r:id="rId5"/>
    <p:sldLayoutId id="2147483716" r:id="rId6"/>
    <p:sldLayoutId id="2147483726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dec="http://schemas.microsoft.com/office/drawing/2017/decorative" xmlns:a14="http://schemas.microsoft.com/office/drawing/2010/main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216000" algn="l" defTabSz="685800" rtl="0" eaLnBrk="1" latinLnBrk="0" hangingPunct="1">
        <a:lnSpc>
          <a:spcPct val="90000"/>
        </a:lnSpc>
        <a:spcBef>
          <a:spcPts val="750"/>
        </a:spcBef>
        <a:buClr>
          <a:schemeClr val="accent2"/>
        </a:buClr>
        <a:buSzPct val="130000"/>
        <a:buFont typeface="Tahoma" panose="020B0604030504040204" pitchFamily="34" charset="0"/>
        <a:buChar char="○"/>
        <a:defRPr kumimoji="1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FFE800"/>
        </a:buClr>
        <a:buSzPct val="130000"/>
        <a:buFont typeface="Tahoma" panose="020B0604030504040204" pitchFamily="34" charset="0"/>
        <a:buChar char="○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tx1">
            <a:lumMod val="50000"/>
            <a:lumOff val="50000"/>
          </a:schemeClr>
        </a:buClr>
        <a:buSzPct val="130000"/>
        <a:buFont typeface="Tahoma" panose="020B0604030504040204" pitchFamily="34" charset="0"/>
        <a:buChar char="○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SzPct val="130000"/>
        <a:buFont typeface="Arial" panose="020B0604020202020204" pitchFamily="34" charset="0"/>
        <a:buChar char="●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bg1">
            <a:lumMod val="50000"/>
          </a:schemeClr>
        </a:buClr>
        <a:buFont typeface="Arial" panose="020B0604020202020204" pitchFamily="34" charset="0"/>
        <a:buChar char="–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BCA695-1F06-4388-813B-B2060C7A9E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  <a:cs typeface="Microsoft YaHei" panose="020B0503020204020204" charset="-122"/>
                <a:sym typeface="+mn-ea"/>
              </a:rPr>
              <a:t>诊断栈实现介绍</a:t>
            </a:r>
            <a:endParaRPr lang="zh-CN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BC2E234-5D14-4A75-95F4-06CC60D00C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latin typeface="Meiryo UI" panose="020B0604030504040204" pitchFamily="50" charset="-128"/>
                <a:ea typeface="Meiryo UI" panose="020B0604030504040204" pitchFamily="50" charset="-128"/>
              </a:rPr>
              <a:t>2023</a:t>
            </a:r>
            <a:r>
              <a:rPr lang="zh-TW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年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06</a:t>
            </a:r>
            <a:r>
              <a:rPr lang="zh-TW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月</a:t>
            </a:r>
            <a:r>
              <a:rPr lang="en-US" altLang="zh-TW" dirty="0">
                <a:latin typeface="Meiryo UI" panose="020B0604030504040204" pitchFamily="50" charset="-128"/>
                <a:ea typeface="Meiryo UI" panose="020B0604030504040204" pitchFamily="50" charset="-128"/>
              </a:rPr>
              <a:t>0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5</a:t>
            </a:r>
            <a:r>
              <a:rPr lang="zh-TW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日</a:t>
            </a:r>
            <a:br>
              <a:rPr lang="zh-TW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南京富士通南大軟件技術有限公司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(FNST)</a:t>
            </a:r>
          </a:p>
          <a:p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IV</a:t>
            </a:r>
            <a:r>
              <a:rPr lang="en-US" altLang="zh-CN" dirty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B287A5-9F0B-4E94-BC63-B59EABCE6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>
                <a:latin typeface="Meiryo UI" panose="020B0604030504040204" pitchFamily="50" charset="-128"/>
                <a:ea typeface="Meiryo UI" panose="020B0604030504040204" pitchFamily="50" charset="-128"/>
              </a:rPr>
              <a:t>© 2023 FNST Limited</a:t>
            </a:r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正方形/長方形 4">
            <a:extLst>
              <a:ext uri="{FF2B5EF4-FFF2-40B4-BE49-F238E27FC236}">
                <a16:creationId xmlns:a16="http://schemas.microsoft.com/office/drawing/2014/main" id="{80798D61-7832-4D3A-B624-20CE15D6DB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819" y="169209"/>
            <a:ext cx="1909306" cy="299163"/>
          </a:xfrm>
          <a:prstGeom prst="rect">
            <a:avLst/>
          </a:prstGeom>
          <a:noFill/>
          <a:ln w="38100" cmpd="dbl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kumimoji="1">
                <a:solidFill>
                  <a:srgbClr val="000000"/>
                </a:solidFill>
                <a:latin typeface="ＭＳ Ｐゴシック" pitchFamily="34" charset="-128"/>
                <a:ea typeface="ＭＳ Ｐゴシック" pitchFamily="34" charset="-128"/>
              </a:defRPr>
            </a:lvl1pPr>
            <a:lvl2pPr marL="742950" indent="-285750">
              <a:defRPr kumimoji="1">
                <a:solidFill>
                  <a:srgbClr val="000000"/>
                </a:solidFill>
                <a:latin typeface="ＭＳ Ｐゴシック" pitchFamily="34" charset="-128"/>
                <a:ea typeface="ＭＳ Ｐゴシック" pitchFamily="34" charset="-128"/>
              </a:defRPr>
            </a:lvl2pPr>
            <a:lvl3pPr marL="1143000" indent="-228600">
              <a:defRPr kumimoji="1">
                <a:solidFill>
                  <a:srgbClr val="000000"/>
                </a:solidFill>
                <a:latin typeface="ＭＳ Ｐゴシック" pitchFamily="34" charset="-128"/>
                <a:ea typeface="ＭＳ Ｐゴシック" pitchFamily="34" charset="-128"/>
              </a:defRPr>
            </a:lvl3pPr>
            <a:lvl4pPr marL="1600200" indent="-228600">
              <a:defRPr kumimoji="1">
                <a:solidFill>
                  <a:srgbClr val="000000"/>
                </a:solidFill>
                <a:latin typeface="ＭＳ Ｐゴシック" pitchFamily="34" charset="-128"/>
                <a:ea typeface="ＭＳ Ｐゴシック" pitchFamily="34" charset="-128"/>
              </a:defRPr>
            </a:lvl4pPr>
            <a:lvl5pPr marL="2057400" indent="-228600">
              <a:defRPr kumimoji="1">
                <a:solidFill>
                  <a:srgbClr val="000000"/>
                </a:solidFill>
                <a:latin typeface="ＭＳ Ｐゴシック" pitchFamily="34" charset="-128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rgbClr val="000000"/>
                </a:solidFill>
                <a:latin typeface="ＭＳ Ｐゴシック" pitchFamily="34" charset="-128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rgbClr val="000000"/>
                </a:solidFill>
                <a:latin typeface="ＭＳ Ｐゴシック" pitchFamily="34" charset="-128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rgbClr val="000000"/>
                </a:solidFill>
                <a:latin typeface="ＭＳ Ｐゴシック" pitchFamily="34" charset="-128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rgbClr val="000000"/>
                </a:solidFill>
                <a:latin typeface="ＭＳ Ｐゴシック" pitchFamily="34" charset="-128"/>
                <a:ea typeface="ＭＳ Ｐゴシック" pitchFamily="34" charset="-128"/>
              </a:defRPr>
            </a:lvl9pPr>
          </a:lstStyle>
          <a:p>
            <a:pPr algn="ctr" fontAlgn="ctr"/>
            <a:r>
              <a:rPr lang="ja-JP" altLang="en-US" sz="12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株式会社デンソーテン　御中</a:t>
            </a:r>
          </a:p>
        </p:txBody>
      </p:sp>
    </p:spTree>
    <p:extLst>
      <p:ext uri="{BB962C8B-B14F-4D97-AF65-F5344CB8AC3E}">
        <p14:creationId xmlns:p14="http://schemas.microsoft.com/office/powerpoint/2010/main" val="325140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16="http://schemas.microsoft.com/office/drawing/2014/main"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4F5CCC-BC98-2476-E7BD-7F6A3761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Meiryo UI" panose="020B0604030504040204" pitchFamily="50" charset="-128"/>
                <a:ea typeface="Meiryo UI" panose="020B0604030504040204" pitchFamily="50" charset="-128"/>
              </a:rPr>
              <a:t>CDD</a:t>
            </a:r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配置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97C2026-B0C9-56E1-39FF-D0D55FA7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>
                <a:latin typeface="Meiryo UI" panose="020B0604030504040204" pitchFamily="50" charset="-128"/>
                <a:ea typeface="Meiryo UI" panose="020B0604030504040204" pitchFamily="50" charset="-128"/>
              </a:rPr>
              <a:t>© 2022 FNST Limited</a:t>
            </a:r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CA4EAD5-F394-0195-FC18-C73BE7102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29D89-7B63-4C94-AD4D-2E4D6BB83637}" type="slidenum">
              <a:rPr kumimoji="1"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10</a:t>
            </a:fld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03D65A-048A-D6A3-E53D-B5FFBD4F47E7}"/>
              </a:ext>
            </a:extLst>
          </p:cNvPr>
          <p:cNvSpPr/>
          <p:nvPr/>
        </p:nvSpPr>
        <p:spPr>
          <a:xfrm>
            <a:off x="111760" y="782320"/>
            <a:ext cx="7203440" cy="8331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dirty="0">
                <a:solidFill>
                  <a:schemeClr val="tx1"/>
                </a:solidFill>
              </a:rPr>
              <a:t>3.</a:t>
            </a:r>
            <a:r>
              <a:rPr kumimoji="1" lang="zh-CN" altLang="en-US" dirty="0">
                <a:solidFill>
                  <a:schemeClr val="tx1"/>
                </a:solidFill>
              </a:rPr>
              <a:t>添配置</a:t>
            </a:r>
            <a:r>
              <a:rPr kumimoji="1" lang="en-US" dirty="0">
                <a:solidFill>
                  <a:schemeClr val="tx1"/>
                </a:solidFill>
              </a:rPr>
              <a:t>DTC</a:t>
            </a:r>
            <a:r>
              <a:rPr kumimoji="1" lang="zh-CN" altLang="en-US" dirty="0">
                <a:solidFill>
                  <a:schemeClr val="tx1"/>
                </a:solidFill>
              </a:rPr>
              <a:t>信息</a:t>
            </a:r>
            <a:endParaRPr kumimoji="1" lang="en-US" altLang="zh-CN" dirty="0">
              <a:solidFill>
                <a:schemeClr val="tx1"/>
              </a:solidFill>
            </a:endParaRPr>
          </a:p>
          <a:p>
            <a:r>
              <a:rPr kumimoji="1" lang="en-US" dirty="0">
                <a:solidFill>
                  <a:schemeClr val="tx1"/>
                </a:solidFill>
              </a:rPr>
              <a:t>-&gt;</a:t>
            </a:r>
            <a:r>
              <a:rPr kumimoji="1" lang="zh-CN" altLang="en-US" dirty="0">
                <a:solidFill>
                  <a:schemeClr val="tx1"/>
                </a:solidFill>
              </a:rPr>
              <a:t>添加</a:t>
            </a:r>
            <a:r>
              <a:rPr kumimoji="1" lang="en-US" dirty="0">
                <a:solidFill>
                  <a:schemeClr val="tx1"/>
                </a:solidFill>
              </a:rPr>
              <a:t>DTC</a:t>
            </a:r>
            <a:r>
              <a:rPr kumimoji="1" lang="zh-CN" altLang="en-US" dirty="0">
                <a:solidFill>
                  <a:schemeClr val="tx1"/>
                </a:solidFill>
              </a:rPr>
              <a:t>及其属性</a:t>
            </a:r>
            <a:r>
              <a:rPr kumimoji="1" lang="en-US" altLang="zh-CN" dirty="0">
                <a:solidFill>
                  <a:schemeClr val="tx1"/>
                </a:solidFill>
              </a:rPr>
              <a:t>(aging, </a:t>
            </a:r>
            <a:r>
              <a:rPr kumimoji="1" lang="en-US" altLang="zh-CN" dirty="0" err="1">
                <a:solidFill>
                  <a:schemeClr val="tx1"/>
                </a:solidFill>
              </a:rPr>
              <a:t>passcounter</a:t>
            </a:r>
            <a:r>
              <a:rPr kumimoji="1" lang="en-US" altLang="zh-CN" dirty="0">
                <a:solidFill>
                  <a:schemeClr val="tx1"/>
                </a:solidFill>
              </a:rPr>
              <a:t>, </a:t>
            </a:r>
            <a:r>
              <a:rPr kumimoji="1" lang="en-US" altLang="zh-CN" dirty="0" err="1">
                <a:solidFill>
                  <a:schemeClr val="tx1"/>
                </a:solidFill>
              </a:rPr>
              <a:t>failcounter</a:t>
            </a:r>
            <a:r>
              <a:rPr kumimoji="1" lang="en-US" altLang="zh-CN" dirty="0">
                <a:solidFill>
                  <a:schemeClr val="tx1"/>
                </a:solidFill>
              </a:rPr>
              <a:t>)</a:t>
            </a:r>
          </a:p>
          <a:p>
            <a:r>
              <a:rPr kumimoji="1" lang="en-US" altLang="zh-CN" dirty="0">
                <a:solidFill>
                  <a:schemeClr val="tx1"/>
                </a:solidFill>
              </a:rPr>
              <a:t>-&gt;</a:t>
            </a:r>
            <a:r>
              <a:rPr kumimoji="1" lang="zh-CN" altLang="en-US" dirty="0">
                <a:solidFill>
                  <a:schemeClr val="tx1"/>
                </a:solidFill>
              </a:rPr>
              <a:t>对应的</a:t>
            </a:r>
            <a:r>
              <a:rPr kumimoji="1" lang="en-US" altLang="zh-CN" dirty="0">
                <a:solidFill>
                  <a:schemeClr val="tx1"/>
                </a:solidFill>
              </a:rPr>
              <a:t>FF</a:t>
            </a:r>
            <a:r>
              <a:rPr kumimoji="1" lang="zh-CN" altLang="en-US" dirty="0">
                <a:solidFill>
                  <a:schemeClr val="tx1"/>
                </a:solidFill>
              </a:rPr>
              <a:t>信息</a:t>
            </a:r>
            <a:r>
              <a:rPr kumimoji="1" lang="en-US" altLang="zh-CN" dirty="0">
                <a:solidFill>
                  <a:schemeClr val="tx1"/>
                </a:solidFill>
              </a:rPr>
              <a:t>(19 04 </a:t>
            </a:r>
            <a:r>
              <a:rPr kumimoji="1" lang="zh-CN" altLang="en-US" dirty="0">
                <a:solidFill>
                  <a:schemeClr val="tx1"/>
                </a:solidFill>
              </a:rPr>
              <a:t>和</a:t>
            </a:r>
            <a:r>
              <a:rPr kumimoji="1" lang="en-US" altLang="zh-CN" dirty="0">
                <a:solidFill>
                  <a:schemeClr val="tx1"/>
                </a:solidFill>
              </a:rPr>
              <a:t>19 06)</a:t>
            </a:r>
            <a:endParaRPr kumimoji="1" lang="en-US" dirty="0">
              <a:solidFill>
                <a:schemeClr val="tx1"/>
              </a:solidFill>
            </a:endParaRP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10C59C16-56CB-2FE8-250E-2F110FC27B0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50B978-5BAB-184E-9985-34982E55F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160" y="1826171"/>
            <a:ext cx="8087360" cy="292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850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C0B35027-DB39-9910-AF79-2A400F2E1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© 2023 FNST Limited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899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4F5CCC-BC98-2476-E7BD-7F6A3761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诊断栈</a:t>
            </a:r>
            <a:r>
              <a:rPr lang="en-US" altLang="zh-CN" dirty="0">
                <a:latin typeface="Meiryo UI" panose="020B0604030504040204" pitchFamily="50" charset="-128"/>
                <a:ea typeface="Meiryo UI" panose="020B0604030504040204" pitchFamily="50" charset="-128"/>
              </a:rPr>
              <a:t>overall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97C2026-B0C9-56E1-39FF-D0D55FA7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>
                <a:latin typeface="Meiryo UI" panose="020B0604030504040204" pitchFamily="50" charset="-128"/>
                <a:ea typeface="Meiryo UI" panose="020B0604030504040204" pitchFamily="50" charset="-128"/>
              </a:rPr>
              <a:t>© 2022 FNST Limited</a:t>
            </a:r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3E5E32-EC10-53C0-BAF7-650D4F272162}"/>
              </a:ext>
            </a:extLst>
          </p:cNvPr>
          <p:cNvSpPr/>
          <p:nvPr/>
        </p:nvSpPr>
        <p:spPr>
          <a:xfrm>
            <a:off x="111760" y="782320"/>
            <a:ext cx="4307840" cy="3738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b="0" i="0" dirty="0">
              <a:solidFill>
                <a:srgbClr val="121212"/>
              </a:solidFill>
              <a:effectLst/>
              <a:latin typeface="-apple-system"/>
            </a:endParaRPr>
          </a:p>
          <a:p>
            <a:endParaRPr kumimoji="1" lang="en-US" altLang="zh-CN" dirty="0">
              <a:solidFill>
                <a:schemeClr val="tx1"/>
              </a:solidFill>
            </a:endParaRPr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DE9CF596-457F-52B0-1A15-5A300705D9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00" y="740325"/>
            <a:ext cx="3848100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263500-12D7-A35D-1F1F-368DD600BBCF}"/>
              </a:ext>
            </a:extLst>
          </p:cNvPr>
          <p:cNvSpPr txBox="1"/>
          <p:nvPr/>
        </p:nvSpPr>
        <p:spPr>
          <a:xfrm>
            <a:off x="234000" y="803041"/>
            <a:ext cx="4338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</a:t>
            </a:r>
            <a:r>
              <a:rPr lang="zh-CN" altLang="en-US" dirty="0"/>
              <a:t>、</a:t>
            </a:r>
            <a:r>
              <a:rPr lang="en-US" dirty="0"/>
              <a:t>FIM</a:t>
            </a:r>
            <a:r>
              <a:rPr lang="ja-JP" altLang="en-US" dirty="0"/>
              <a:t>模块的作用是根据</a:t>
            </a:r>
            <a:r>
              <a:rPr lang="en-US" dirty="0"/>
              <a:t>DEM</a:t>
            </a:r>
            <a:r>
              <a:rPr lang="ja-JP" altLang="en-US" dirty="0"/>
              <a:t>报告的事件状态使能或禁止软件构件内部的功能实体。</a:t>
            </a:r>
            <a:r>
              <a:rPr lang="zh-CN" altLang="en-US" dirty="0"/>
              <a:t>（非必要）</a:t>
            </a:r>
            <a:endParaRPr lang="en-US" altLang="zh-CN" dirty="0"/>
          </a:p>
          <a:p>
            <a:endParaRPr lang="en-US" altLang="ja-JP" dirty="0"/>
          </a:p>
          <a:p>
            <a:r>
              <a:rPr lang="en-US" dirty="0"/>
              <a:t>2</a:t>
            </a:r>
            <a:r>
              <a:rPr lang="zh-CN" altLang="en-US" dirty="0"/>
              <a:t>、</a:t>
            </a:r>
            <a:r>
              <a:rPr lang="en-US" dirty="0"/>
              <a:t>PDUR</a:t>
            </a:r>
            <a:r>
              <a:rPr lang="ja-JP" altLang="en-US" dirty="0"/>
              <a:t>模块仅负责转发</a:t>
            </a:r>
            <a:r>
              <a:rPr lang="en-US" dirty="0"/>
              <a:t>DCM</a:t>
            </a:r>
            <a:r>
              <a:rPr lang="ja-JP" altLang="en-US" dirty="0"/>
              <a:t>和</a:t>
            </a:r>
            <a:r>
              <a:rPr lang="en-US" dirty="0"/>
              <a:t>CAN TP</a:t>
            </a:r>
            <a:r>
              <a:rPr lang="ja-JP" altLang="en-US" dirty="0"/>
              <a:t>之间的</a:t>
            </a:r>
            <a:r>
              <a:rPr lang="en-US" dirty="0"/>
              <a:t>I_PDU</a:t>
            </a:r>
            <a:endParaRPr lang="en-US" altLang="ja-JP" dirty="0"/>
          </a:p>
          <a:p>
            <a:endParaRPr lang="en-US" altLang="ja-JP" dirty="0"/>
          </a:p>
          <a:p>
            <a:r>
              <a:rPr lang="en-US" dirty="0"/>
              <a:t>3</a:t>
            </a:r>
            <a:r>
              <a:rPr lang="zh-CN" altLang="en-US" dirty="0"/>
              <a:t>、</a:t>
            </a:r>
            <a:r>
              <a:rPr lang="en-US" dirty="0"/>
              <a:t>CAN Interface</a:t>
            </a:r>
            <a:r>
              <a:rPr lang="ja-JP" altLang="en-US" dirty="0"/>
              <a:t>模块、</a:t>
            </a:r>
            <a:r>
              <a:rPr lang="en-US" dirty="0"/>
              <a:t>CAN Driver</a:t>
            </a:r>
            <a:r>
              <a:rPr lang="ja-JP" altLang="en-US" dirty="0"/>
              <a:t>模块和</a:t>
            </a:r>
            <a:r>
              <a:rPr lang="en-US" dirty="0"/>
              <a:t>CAN Transceiver</a:t>
            </a:r>
            <a:r>
              <a:rPr lang="ja-JP" altLang="en-US" dirty="0"/>
              <a:t>模块负责</a:t>
            </a:r>
            <a:r>
              <a:rPr lang="en-US" dirty="0"/>
              <a:t>L_PDU</a:t>
            </a:r>
            <a:r>
              <a:rPr lang="ja-JP" altLang="en-US" dirty="0"/>
              <a:t>的传输</a:t>
            </a:r>
            <a:endParaRPr lang="en-US" altLang="ja-JP" dirty="0"/>
          </a:p>
          <a:p>
            <a:endParaRPr lang="ja-JP" altLang="en-US" dirty="0"/>
          </a:p>
          <a:p>
            <a:r>
              <a:rPr lang="en-US" dirty="0"/>
              <a:t>4</a:t>
            </a:r>
            <a:r>
              <a:rPr lang="zh-CN" altLang="en-US" dirty="0"/>
              <a:t>、</a:t>
            </a:r>
            <a:r>
              <a:rPr lang="en-US" dirty="0"/>
              <a:t>DEM、DCM</a:t>
            </a:r>
            <a:r>
              <a:rPr lang="ja-JP" altLang="en-US" dirty="0"/>
              <a:t>和</a:t>
            </a:r>
            <a:r>
              <a:rPr lang="en-US" dirty="0"/>
              <a:t>CAN TP</a:t>
            </a:r>
            <a:r>
              <a:rPr lang="ja-JP" altLang="en-US" dirty="0"/>
              <a:t>是</a:t>
            </a:r>
            <a:r>
              <a:rPr lang="en-US" dirty="0"/>
              <a:t>AUTOSAR</a:t>
            </a:r>
            <a:r>
              <a:rPr lang="ja-JP" altLang="en-US" dirty="0"/>
              <a:t>架构中和诊断相关的核心模块。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BC231A-ADC9-FE40-31A0-7D72989F648D}"/>
              </a:ext>
            </a:extLst>
          </p:cNvPr>
          <p:cNvSpPr/>
          <p:nvPr/>
        </p:nvSpPr>
        <p:spPr>
          <a:xfrm>
            <a:off x="7396480" y="1849120"/>
            <a:ext cx="1381760" cy="255405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8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4F5CCC-BC98-2476-E7BD-7F6A3761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DCM-</a:t>
            </a:r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主要面向</a:t>
            </a:r>
            <a:r>
              <a:rPr lang="en-US" altLang="zh-CN" dirty="0">
                <a:latin typeface="Meiryo UI" panose="020B0604030504040204" pitchFamily="50" charset="-128"/>
                <a:ea typeface="Meiryo UI" panose="020B0604030504040204" pitchFamily="50" charset="-128"/>
              </a:rPr>
              <a:t>UDS</a:t>
            </a:r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服务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97C2026-B0C9-56E1-39FF-D0D55FA7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>
                <a:latin typeface="Meiryo UI" panose="020B0604030504040204" pitchFamily="50" charset="-128"/>
                <a:ea typeface="Meiryo UI" panose="020B0604030504040204" pitchFamily="50" charset="-128"/>
              </a:rPr>
              <a:t>© 2022 FNST Limited</a:t>
            </a:r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3E5E32-EC10-53C0-BAF7-650D4F272162}"/>
              </a:ext>
            </a:extLst>
          </p:cNvPr>
          <p:cNvSpPr/>
          <p:nvPr/>
        </p:nvSpPr>
        <p:spPr>
          <a:xfrm>
            <a:off x="111760" y="782320"/>
            <a:ext cx="5669292" cy="3738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b="1" dirty="0">
                <a:solidFill>
                  <a:srgbClr val="121212"/>
                </a:solidFill>
                <a:latin typeface="-apple-system"/>
              </a:rPr>
              <a:t>1.</a:t>
            </a:r>
            <a:r>
              <a:rPr lang="en-US" altLang="ja-JP" b="1" i="0" dirty="0">
                <a:solidFill>
                  <a:srgbClr val="121212"/>
                </a:solidFill>
                <a:effectLst/>
                <a:latin typeface="-apple-system"/>
              </a:rPr>
              <a:t> </a:t>
            </a:r>
            <a:r>
              <a:rPr lang="ja-JP" altLang="en-US" b="1" i="0" dirty="0">
                <a:solidFill>
                  <a:srgbClr val="121212"/>
                </a:solidFill>
                <a:effectLst/>
                <a:latin typeface="-apple-system"/>
              </a:rPr>
              <a:t>配置</a:t>
            </a:r>
            <a:r>
              <a:rPr lang="en-US" b="1" i="0" dirty="0">
                <a:solidFill>
                  <a:srgbClr val="121212"/>
                </a:solidFill>
                <a:effectLst/>
                <a:latin typeface="-apple-system"/>
              </a:rPr>
              <a:t>DSD：</a:t>
            </a:r>
            <a:endParaRPr lang="en-US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212"/>
                </a:solidFill>
                <a:effectLst/>
                <a:latin typeface="-apple-system"/>
              </a:rPr>
              <a:t>DSD </a:t>
            </a:r>
            <a:r>
              <a:rPr lang="ja-JP" altLang="en-US" b="0" i="0" dirty="0">
                <a:solidFill>
                  <a:srgbClr val="121212"/>
                </a:solidFill>
                <a:effectLst/>
                <a:latin typeface="-apple-system"/>
              </a:rPr>
              <a:t>包含 </a:t>
            </a:r>
            <a:r>
              <a:rPr lang="en-US" altLang="ja-JP" b="0" i="0">
                <a:solidFill>
                  <a:srgbClr val="121212"/>
                </a:solidFill>
                <a:effectLst/>
                <a:latin typeface="-apple-system"/>
              </a:rPr>
              <a:t>uds</a:t>
            </a:r>
            <a:r>
              <a:rPr lang="ja-JP" altLang="en-US" b="0" i="0">
                <a:solidFill>
                  <a:srgbClr val="121212"/>
                </a:solidFill>
                <a:effectLst/>
                <a:latin typeface="-apple-system"/>
              </a:rPr>
              <a:t>服</a:t>
            </a:r>
            <a:r>
              <a:rPr lang="ja-JP" altLang="en-US" b="0" i="0" dirty="0">
                <a:solidFill>
                  <a:srgbClr val="121212"/>
                </a:solidFill>
                <a:effectLst/>
                <a:latin typeface="-apple-system"/>
              </a:rPr>
              <a:t>务表</a:t>
            </a:r>
            <a:endParaRPr lang="en-US" altLang="ja-JP" dirty="0">
              <a:solidFill>
                <a:srgbClr val="121212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rgbClr val="121212"/>
              </a:solidFill>
              <a:latin typeface="-apple-system"/>
            </a:endParaRPr>
          </a:p>
          <a:p>
            <a:pPr algn="l"/>
            <a:r>
              <a:rPr lang="en-US" altLang="zh-CN" b="1" dirty="0">
                <a:solidFill>
                  <a:srgbClr val="121212"/>
                </a:solidFill>
                <a:latin typeface="-apple-system"/>
              </a:rPr>
              <a:t>2.</a:t>
            </a:r>
            <a:r>
              <a:rPr lang="zh-CN" altLang="en-US" b="1" dirty="0">
                <a:solidFill>
                  <a:srgbClr val="121212"/>
                </a:solidFill>
                <a:latin typeface="-apple-system"/>
              </a:rPr>
              <a:t>配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置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DSL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：</a:t>
            </a:r>
            <a:endParaRPr lang="zh-CN" altLang="en-US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诊断请求和响应的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Diagnostic buffer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配置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协议的配置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协议参数的配置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3. 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配置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DSP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：</a:t>
            </a:r>
            <a:endParaRPr lang="zh-CN" altLang="en-US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包含特定服务相关的配置（如配置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DID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读服务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service 22/31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/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27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）</a:t>
            </a:r>
          </a:p>
          <a:p>
            <a:endParaRPr kumimoji="1" lang="en-US" altLang="zh-CN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CFDE41-B41C-A91E-C0BF-99105F0FF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1052" y="768650"/>
            <a:ext cx="3180394" cy="40391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EBA706-2D32-6C20-37A8-240EF527919A}"/>
              </a:ext>
            </a:extLst>
          </p:cNvPr>
          <p:cNvSpPr/>
          <p:nvPr/>
        </p:nvSpPr>
        <p:spPr>
          <a:xfrm>
            <a:off x="6144125" y="2788200"/>
            <a:ext cx="1390851" cy="17330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7E86A7-E777-2E61-95DA-FFC2EBE1CD24}"/>
              </a:ext>
            </a:extLst>
          </p:cNvPr>
          <p:cNvSpPr/>
          <p:nvPr/>
        </p:nvSpPr>
        <p:spPr>
          <a:xfrm>
            <a:off x="6144126" y="1352432"/>
            <a:ext cx="1390851" cy="27584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7FC059-4A87-EFF7-EC05-7CDC3C0B7705}"/>
              </a:ext>
            </a:extLst>
          </p:cNvPr>
          <p:cNvSpPr/>
          <p:nvPr/>
        </p:nvSpPr>
        <p:spPr>
          <a:xfrm>
            <a:off x="6144125" y="1794474"/>
            <a:ext cx="1390851" cy="27584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49ACCD-D95D-FED6-908D-F0FDB9D051FA}"/>
              </a:ext>
            </a:extLst>
          </p:cNvPr>
          <p:cNvSpPr/>
          <p:nvPr/>
        </p:nvSpPr>
        <p:spPr>
          <a:xfrm>
            <a:off x="6144125" y="2339021"/>
            <a:ext cx="1390851" cy="27584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873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4F5CCC-BC98-2476-E7BD-7F6A3761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DEM-</a:t>
            </a:r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主要面向</a:t>
            </a:r>
            <a:r>
              <a:rPr lang="en-US" altLang="zh-CN" dirty="0">
                <a:latin typeface="Meiryo UI" panose="020B0604030504040204" pitchFamily="50" charset="-128"/>
                <a:ea typeface="Meiryo UI" panose="020B0604030504040204" pitchFamily="50" charset="-128"/>
              </a:rPr>
              <a:t>DTC</a:t>
            </a:r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的处理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97C2026-B0C9-56E1-39FF-D0D55FA7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>
                <a:latin typeface="Meiryo UI" panose="020B0604030504040204" pitchFamily="50" charset="-128"/>
                <a:ea typeface="Meiryo UI" panose="020B0604030504040204" pitchFamily="50" charset="-128"/>
              </a:rPr>
              <a:t>© 2022 FNST Limited</a:t>
            </a:r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CA4EAD5-F394-0195-FC18-C73BE7102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29D89-7B63-4C94-AD4D-2E4D6BB83637}" type="slidenum">
              <a:rPr kumimoji="1"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4</a:t>
            </a:fld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2B4B2E-BA88-5FFF-55CD-99EA9097D512}"/>
              </a:ext>
            </a:extLst>
          </p:cNvPr>
          <p:cNvSpPr txBox="1"/>
          <p:nvPr/>
        </p:nvSpPr>
        <p:spPr>
          <a:xfrm>
            <a:off x="234000" y="973019"/>
            <a:ext cx="49476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负责直接处理与</a:t>
            </a:r>
            <a:r>
              <a:rPr lang="en-US" altLang="zh-CN" dirty="0"/>
              <a:t>DTC</a:t>
            </a:r>
            <a:r>
              <a:rPr lang="zh-CN" altLang="en-US" dirty="0"/>
              <a:t>相关的服务</a:t>
            </a:r>
            <a:r>
              <a:rPr lang="en-US" altLang="zh-CN" dirty="0"/>
              <a:t>(</a:t>
            </a:r>
            <a:r>
              <a:rPr lang="zh-CN" altLang="en-US" dirty="0"/>
              <a:t>如</a:t>
            </a:r>
            <a:r>
              <a:rPr lang="en-US" altLang="zh-CN" dirty="0"/>
              <a:t>UDS</a:t>
            </a:r>
            <a:r>
              <a:rPr lang="zh-CN" altLang="en-US" dirty="0"/>
              <a:t>中的</a:t>
            </a:r>
            <a:r>
              <a:rPr lang="en-US" altLang="zh-CN" dirty="0"/>
              <a:t>0x19</a:t>
            </a:r>
            <a:r>
              <a:rPr lang="zh-CN" altLang="en-US" dirty="0"/>
              <a:t>服务</a:t>
            </a:r>
            <a:r>
              <a:rPr lang="en-US" altLang="zh-CN" dirty="0"/>
              <a:t>,</a:t>
            </a:r>
            <a:r>
              <a:rPr lang="zh-CN" altLang="en-US" dirty="0"/>
              <a:t>但是响应报文是由</a:t>
            </a:r>
            <a:r>
              <a:rPr lang="en-US" altLang="zh-CN" dirty="0"/>
              <a:t>DCM</a:t>
            </a:r>
            <a:r>
              <a:rPr lang="zh-CN" altLang="en-US" dirty="0"/>
              <a:t>发送出去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当软件构件中的</a:t>
            </a:r>
            <a:r>
              <a:rPr lang="en-US" altLang="zh-CN" dirty="0"/>
              <a:t>Monitor Function</a:t>
            </a:r>
            <a:r>
              <a:rPr lang="zh-CN" altLang="en-US" dirty="0"/>
              <a:t>检测到故障或</a:t>
            </a:r>
            <a:r>
              <a:rPr lang="en-US" altLang="zh-CN" dirty="0"/>
              <a:t>BSW</a:t>
            </a:r>
            <a:r>
              <a:rPr lang="zh-CN" altLang="en-US" dirty="0"/>
              <a:t>模块检测到故障时，将通知</a:t>
            </a:r>
            <a:r>
              <a:rPr lang="en-US" altLang="zh-CN" dirty="0"/>
              <a:t>DEM</a:t>
            </a:r>
            <a:r>
              <a:rPr lang="zh-CN" altLang="en-US" dirty="0"/>
              <a:t>模块处理和储存“诊断事件”</a:t>
            </a:r>
            <a:r>
              <a:rPr lang="en-US" altLang="zh-CN" dirty="0"/>
              <a:t>(</a:t>
            </a:r>
            <a:r>
              <a:rPr lang="zh-CN" altLang="en-US" dirty="0"/>
              <a:t>由</a:t>
            </a:r>
            <a:r>
              <a:rPr lang="en-US" altLang="zh-CN" dirty="0"/>
              <a:t>Event ID</a:t>
            </a:r>
            <a:r>
              <a:rPr lang="zh-CN" altLang="en-US" dirty="0"/>
              <a:t>进行标识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如果故障确诊，呼叫</a:t>
            </a:r>
            <a:r>
              <a:rPr lang="en-US" altLang="zh-CN" dirty="0"/>
              <a:t>NVRAM Manager</a:t>
            </a:r>
            <a:r>
              <a:rPr lang="zh-CN" altLang="en-US" dirty="0"/>
              <a:t>提供的接口将其存取到非易失性内存中，同时通知应用层进行故障指示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28916F-CDC0-F064-405A-D8DC15240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788" y="863600"/>
            <a:ext cx="2739721" cy="41332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8260658-7DFF-3408-595E-643DD4181C5A}"/>
              </a:ext>
            </a:extLst>
          </p:cNvPr>
          <p:cNvSpPr/>
          <p:nvPr/>
        </p:nvSpPr>
        <p:spPr>
          <a:xfrm>
            <a:off x="6521116" y="1147011"/>
            <a:ext cx="1390851" cy="449179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9027D9-D0BE-4A32-1F34-28299E7CC2FD}"/>
              </a:ext>
            </a:extLst>
          </p:cNvPr>
          <p:cNvSpPr/>
          <p:nvPr/>
        </p:nvSpPr>
        <p:spPr>
          <a:xfrm>
            <a:off x="6521115" y="2847315"/>
            <a:ext cx="1390851" cy="802264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07E400-5BB2-098A-B79C-36E27E534AD8}"/>
              </a:ext>
            </a:extLst>
          </p:cNvPr>
          <p:cNvSpPr/>
          <p:nvPr/>
        </p:nvSpPr>
        <p:spPr>
          <a:xfrm>
            <a:off x="6521115" y="3922057"/>
            <a:ext cx="1390851" cy="357843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65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4F5CCC-BC98-2476-E7BD-7F6A3761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Meiryo UI" panose="020B0604030504040204" pitchFamily="50" charset="-128"/>
                <a:ea typeface="Meiryo UI" panose="020B0604030504040204" pitchFamily="50" charset="-128"/>
              </a:rPr>
              <a:t>DEM&amp;DCM</a:t>
            </a:r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配置流程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97C2026-B0C9-56E1-39FF-D0D55FA7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>
                <a:latin typeface="Meiryo UI" panose="020B0604030504040204" pitchFamily="50" charset="-128"/>
                <a:ea typeface="Meiryo UI" panose="020B0604030504040204" pitchFamily="50" charset="-128"/>
              </a:rPr>
              <a:t>© 2022 FNST Limited</a:t>
            </a:r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CA4EAD5-F394-0195-FC18-C73BE7102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29D89-7B63-4C94-AD4D-2E4D6BB83637}" type="slidenum">
              <a:rPr kumimoji="1"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5</a:t>
            </a:fld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03D65A-048A-D6A3-E53D-B5FFBD4F47E7}"/>
              </a:ext>
            </a:extLst>
          </p:cNvPr>
          <p:cNvSpPr/>
          <p:nvPr/>
        </p:nvSpPr>
        <p:spPr>
          <a:xfrm>
            <a:off x="111760" y="782320"/>
            <a:ext cx="9032240" cy="122936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r>
              <a:rPr kumimoji="1" lang="zh-CN" altLang="en-US" dirty="0">
                <a:solidFill>
                  <a:schemeClr val="tx1"/>
                </a:solidFill>
              </a:rPr>
              <a:t>、筛选既存的</a:t>
            </a:r>
            <a:r>
              <a:rPr kumimoji="1" lang="en-US" altLang="zh-CN" dirty="0">
                <a:solidFill>
                  <a:schemeClr val="tx1"/>
                </a:solidFill>
              </a:rPr>
              <a:t>DID</a:t>
            </a:r>
            <a:r>
              <a:rPr kumimoji="1" lang="zh-CN" altLang="en-US" dirty="0">
                <a:solidFill>
                  <a:schemeClr val="tx1"/>
                </a:solidFill>
              </a:rPr>
              <a:t>、</a:t>
            </a:r>
            <a:r>
              <a:rPr kumimoji="1" lang="en-US" altLang="zh-CN" dirty="0">
                <a:solidFill>
                  <a:schemeClr val="tx1"/>
                </a:solidFill>
              </a:rPr>
              <a:t>RID</a:t>
            </a:r>
            <a:r>
              <a:rPr kumimoji="1" lang="zh-CN" altLang="en-US" dirty="0">
                <a:solidFill>
                  <a:schemeClr val="tx1"/>
                </a:solidFill>
              </a:rPr>
              <a:t>、</a:t>
            </a:r>
            <a:r>
              <a:rPr kumimoji="1" lang="en-US" altLang="zh-CN" dirty="0">
                <a:solidFill>
                  <a:schemeClr val="tx1"/>
                </a:solidFill>
              </a:rPr>
              <a:t>UDS</a:t>
            </a:r>
            <a:r>
              <a:rPr kumimoji="1" lang="zh-CN" altLang="en-US" dirty="0">
                <a:solidFill>
                  <a:schemeClr val="tx1"/>
                </a:solidFill>
              </a:rPr>
              <a:t>、</a:t>
            </a:r>
            <a:r>
              <a:rPr kumimoji="1" lang="en-US" altLang="zh-CN" dirty="0">
                <a:solidFill>
                  <a:schemeClr val="tx1"/>
                </a:solidFill>
              </a:rPr>
              <a:t>DTC</a:t>
            </a:r>
            <a:r>
              <a:rPr kumimoji="1" lang="zh-CN" altLang="en-US" dirty="0">
                <a:solidFill>
                  <a:schemeClr val="tx1"/>
                </a:solidFill>
              </a:rPr>
              <a:t>等，作成</a:t>
            </a:r>
            <a:r>
              <a:rPr kumimoji="1" lang="en-US" altLang="zh-CN" dirty="0">
                <a:solidFill>
                  <a:schemeClr val="tx1"/>
                </a:solidFill>
              </a:rPr>
              <a:t>CDD</a:t>
            </a:r>
            <a:r>
              <a:rPr kumimoji="1" lang="zh-CN" altLang="en-US" dirty="0">
                <a:solidFill>
                  <a:schemeClr val="tx1"/>
                </a:solidFill>
              </a:rPr>
              <a:t>（</a:t>
            </a:r>
            <a:r>
              <a:rPr kumimoji="1" lang="en-US" altLang="zh-CN" dirty="0">
                <a:solidFill>
                  <a:schemeClr val="tx1"/>
                </a:solidFill>
              </a:rPr>
              <a:t>CDD</a:t>
            </a:r>
            <a:r>
              <a:rPr kumimoji="1" lang="zh-CN" altLang="en-US" dirty="0">
                <a:solidFill>
                  <a:schemeClr val="tx1"/>
                </a:solidFill>
              </a:rPr>
              <a:t>的介绍见后续。主要配置</a:t>
            </a:r>
            <a:r>
              <a:rPr kumimoji="1" lang="en-US" altLang="zh-CN" dirty="0">
                <a:solidFill>
                  <a:schemeClr val="tx1"/>
                </a:solidFill>
              </a:rPr>
              <a:t>ECU</a:t>
            </a:r>
            <a:r>
              <a:rPr kumimoji="1" lang="zh-CN" altLang="en-US" dirty="0">
                <a:solidFill>
                  <a:schemeClr val="tx1"/>
                </a:solidFill>
              </a:rPr>
              <a:t>基本参数、</a:t>
            </a:r>
            <a:r>
              <a:rPr kumimoji="1" lang="en-US" altLang="zh-CN" dirty="0">
                <a:solidFill>
                  <a:schemeClr val="tx1"/>
                </a:solidFill>
              </a:rPr>
              <a:t>UDS</a:t>
            </a:r>
            <a:r>
              <a:rPr kumimoji="1" lang="zh-CN" altLang="en-US" dirty="0">
                <a:solidFill>
                  <a:schemeClr val="tx1"/>
                </a:solidFill>
              </a:rPr>
              <a:t>服务、</a:t>
            </a:r>
            <a:r>
              <a:rPr kumimoji="1" lang="en-US" altLang="zh-CN" dirty="0">
                <a:solidFill>
                  <a:schemeClr val="tx1"/>
                </a:solidFill>
              </a:rPr>
              <a:t>DID/RID</a:t>
            </a:r>
            <a:r>
              <a:rPr kumimoji="1" lang="zh-CN" altLang="en-US" dirty="0">
                <a:solidFill>
                  <a:schemeClr val="tx1"/>
                </a:solidFill>
              </a:rPr>
              <a:t>、</a:t>
            </a:r>
            <a:r>
              <a:rPr kumimoji="1" lang="en-US" altLang="zh-CN" dirty="0">
                <a:solidFill>
                  <a:schemeClr val="tx1"/>
                </a:solidFill>
              </a:rPr>
              <a:t>DTC</a:t>
            </a:r>
            <a:r>
              <a:rPr kumimoji="1" lang="zh-CN" altLang="en-US" dirty="0">
                <a:solidFill>
                  <a:schemeClr val="tx1"/>
                </a:solidFill>
              </a:rPr>
              <a:t>）</a:t>
            </a:r>
            <a:endParaRPr kumimoji="1" lang="en-US" altLang="zh-CN" dirty="0">
              <a:solidFill>
                <a:schemeClr val="tx1"/>
              </a:solidFill>
            </a:endParaRPr>
          </a:p>
          <a:p>
            <a:r>
              <a:rPr kumimoji="1" lang="en-US" altLang="zh-CN" dirty="0">
                <a:solidFill>
                  <a:schemeClr val="tx1"/>
                </a:solidFill>
              </a:rPr>
              <a:t>2</a:t>
            </a:r>
            <a:r>
              <a:rPr kumimoji="1" lang="zh-CN" altLang="en-US" dirty="0">
                <a:solidFill>
                  <a:schemeClr val="tx1"/>
                </a:solidFill>
              </a:rPr>
              <a:t>、导入</a:t>
            </a:r>
            <a:r>
              <a:rPr kumimoji="1" lang="en-US" altLang="zh-CN" dirty="0">
                <a:solidFill>
                  <a:schemeClr val="tx1"/>
                </a:solidFill>
              </a:rPr>
              <a:t>CDD</a:t>
            </a:r>
            <a:r>
              <a:rPr kumimoji="1" lang="zh-CN" altLang="en-US" dirty="0">
                <a:solidFill>
                  <a:schemeClr val="tx1"/>
                </a:solidFill>
              </a:rPr>
              <a:t>，并适当修改导入后的错误，关联</a:t>
            </a:r>
            <a:r>
              <a:rPr kumimoji="1" lang="en-US" altLang="zh-CN" dirty="0">
                <a:solidFill>
                  <a:schemeClr val="tx1"/>
                </a:solidFill>
              </a:rPr>
              <a:t>DEM</a:t>
            </a:r>
            <a:r>
              <a:rPr kumimoji="1" lang="zh-CN" altLang="en-US" dirty="0">
                <a:solidFill>
                  <a:schemeClr val="tx1"/>
                </a:solidFill>
              </a:rPr>
              <a:t>对应的</a:t>
            </a:r>
            <a:r>
              <a:rPr kumimoji="1" lang="en-US" altLang="zh-CN" dirty="0">
                <a:solidFill>
                  <a:schemeClr val="tx1"/>
                </a:solidFill>
              </a:rPr>
              <a:t>NV block</a:t>
            </a:r>
          </a:p>
          <a:p>
            <a:r>
              <a:rPr kumimoji="1" lang="en-US" altLang="zh-CN" dirty="0">
                <a:solidFill>
                  <a:schemeClr val="tx1"/>
                </a:solidFill>
              </a:rPr>
              <a:t>3</a:t>
            </a:r>
            <a:r>
              <a:rPr kumimoji="1" lang="zh-CN" altLang="en-US" dirty="0">
                <a:solidFill>
                  <a:schemeClr val="tx1"/>
                </a:solidFill>
              </a:rPr>
              <a:t>、上层逻辑（比如</a:t>
            </a:r>
            <a:r>
              <a:rPr kumimoji="1" lang="en-US" altLang="zh-CN" dirty="0">
                <a:solidFill>
                  <a:schemeClr val="tx1"/>
                </a:solidFill>
              </a:rPr>
              <a:t>DID</a:t>
            </a:r>
            <a:r>
              <a:rPr kumimoji="1" lang="zh-CN" altLang="en-US" dirty="0">
                <a:solidFill>
                  <a:schemeClr val="tx1"/>
                </a:solidFill>
              </a:rPr>
              <a:t>里面报文的内容、</a:t>
            </a:r>
            <a:r>
              <a:rPr kumimoji="1" lang="en-US" altLang="zh-CN" dirty="0">
                <a:solidFill>
                  <a:schemeClr val="tx1"/>
                </a:solidFill>
              </a:rPr>
              <a:t>DTC</a:t>
            </a:r>
            <a:r>
              <a:rPr kumimoji="1" lang="zh-CN" altLang="en-US" dirty="0">
                <a:solidFill>
                  <a:schemeClr val="tx1"/>
                </a:solidFill>
              </a:rPr>
              <a:t>的算出逻辑等）</a:t>
            </a:r>
            <a:endParaRPr kumimoji="1" lang="en-US" altLang="zh-CN" dirty="0">
              <a:solidFill>
                <a:schemeClr val="tx1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26D6F9F-44A6-37A0-2C25-131B874A9C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45"/>
          <a:stretch/>
        </p:blipFill>
        <p:spPr bwMode="auto">
          <a:xfrm>
            <a:off x="284842" y="2078868"/>
            <a:ext cx="4845032" cy="251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DA4491-45CC-6881-4CF3-2402B702C87E}"/>
              </a:ext>
            </a:extLst>
          </p:cNvPr>
          <p:cNvSpPr/>
          <p:nvPr/>
        </p:nvSpPr>
        <p:spPr>
          <a:xfrm>
            <a:off x="1669448" y="2221832"/>
            <a:ext cx="1381760" cy="49730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68BAD3-DF76-AA96-4882-4731E1C05B9F}"/>
              </a:ext>
            </a:extLst>
          </p:cNvPr>
          <p:cNvSpPr/>
          <p:nvPr/>
        </p:nvSpPr>
        <p:spPr>
          <a:xfrm>
            <a:off x="3399661" y="2221832"/>
            <a:ext cx="1381760" cy="49730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1DF39B-421B-C06D-0E9E-0078EE850F55}"/>
              </a:ext>
            </a:extLst>
          </p:cNvPr>
          <p:cNvSpPr/>
          <p:nvPr/>
        </p:nvSpPr>
        <p:spPr>
          <a:xfrm>
            <a:off x="1709725" y="3110172"/>
            <a:ext cx="2862275" cy="49730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3049B3-B9D7-5C3E-4A46-87610FE0EECA}"/>
              </a:ext>
            </a:extLst>
          </p:cNvPr>
          <p:cNvSpPr/>
          <p:nvPr/>
        </p:nvSpPr>
        <p:spPr>
          <a:xfrm>
            <a:off x="537386" y="3863875"/>
            <a:ext cx="1483919" cy="49730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901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4F5CCC-BC98-2476-E7BD-7F6A3761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Meiryo UI" panose="020B0604030504040204" pitchFamily="50" charset="-128"/>
                <a:ea typeface="Meiryo UI" panose="020B0604030504040204" pitchFamily="50" charset="-128"/>
              </a:rPr>
              <a:t>CDD</a:t>
            </a:r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配置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97C2026-B0C9-56E1-39FF-D0D55FA7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>
                <a:latin typeface="Meiryo UI" panose="020B0604030504040204" pitchFamily="50" charset="-128"/>
                <a:ea typeface="Meiryo UI" panose="020B0604030504040204" pitchFamily="50" charset="-128"/>
              </a:rPr>
              <a:t>© 2022 FNST Limited</a:t>
            </a:r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CA4EAD5-F394-0195-FC18-C73BE7102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29D89-7B63-4C94-AD4D-2E4D6BB83637}" type="slidenum">
              <a:rPr kumimoji="1"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6</a:t>
            </a:fld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03D65A-048A-D6A3-E53D-B5FFBD4F47E7}"/>
              </a:ext>
            </a:extLst>
          </p:cNvPr>
          <p:cNvSpPr/>
          <p:nvPr/>
        </p:nvSpPr>
        <p:spPr>
          <a:xfrm>
            <a:off x="111760" y="782320"/>
            <a:ext cx="7203440" cy="3209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>
                <a:solidFill>
                  <a:schemeClr val="tx1"/>
                </a:solidFill>
              </a:rPr>
              <a:t>1. CANID</a:t>
            </a:r>
            <a:r>
              <a:rPr kumimoji="1" lang="zh-CN" altLang="en-US" dirty="0">
                <a:solidFill>
                  <a:schemeClr val="tx1"/>
                </a:solidFill>
              </a:rPr>
              <a:t>和波特率，及一些</a:t>
            </a:r>
            <a:r>
              <a:rPr kumimoji="1" lang="en-US" altLang="zh-CN" dirty="0">
                <a:solidFill>
                  <a:schemeClr val="tx1"/>
                </a:solidFill>
              </a:rPr>
              <a:t>CANTP</a:t>
            </a:r>
            <a:r>
              <a:rPr kumimoji="1" lang="zh-CN" altLang="en-US" dirty="0">
                <a:solidFill>
                  <a:schemeClr val="tx1"/>
                </a:solidFill>
              </a:rPr>
              <a:t>时间参数</a:t>
            </a:r>
            <a:endParaRPr kumimoji="1" lang="en-US" dirty="0" err="1">
              <a:solidFill>
                <a:schemeClr val="tx1"/>
              </a:solidFill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B96CD73-CB0A-C995-5420-91425A0E92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11"/>
          <a:stretch/>
        </p:blipFill>
        <p:spPr bwMode="auto">
          <a:xfrm>
            <a:off x="590405" y="1312200"/>
            <a:ext cx="6246150" cy="335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586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4F5CCC-BC98-2476-E7BD-7F6A3761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Meiryo UI" panose="020B0604030504040204" pitchFamily="50" charset="-128"/>
                <a:ea typeface="Meiryo UI" panose="020B0604030504040204" pitchFamily="50" charset="-128"/>
              </a:rPr>
              <a:t>CDD</a:t>
            </a:r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配置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97C2026-B0C9-56E1-39FF-D0D55FA7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>
                <a:latin typeface="Meiryo UI" panose="020B0604030504040204" pitchFamily="50" charset="-128"/>
                <a:ea typeface="Meiryo UI" panose="020B0604030504040204" pitchFamily="50" charset="-128"/>
              </a:rPr>
              <a:t>© 2022 FNST Limited</a:t>
            </a:r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CA4EAD5-F394-0195-FC18-C73BE7102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29D89-7B63-4C94-AD4D-2E4D6BB83637}" type="slidenum">
              <a:rPr kumimoji="1"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7</a:t>
            </a:fld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88431CA-3395-EF39-D3BD-825CE09EF7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28"/>
          <a:stretch/>
        </p:blipFill>
        <p:spPr bwMode="auto">
          <a:xfrm>
            <a:off x="340875" y="1412240"/>
            <a:ext cx="5894508" cy="3314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E03D65A-048A-D6A3-E53D-B5FFBD4F47E7}"/>
              </a:ext>
            </a:extLst>
          </p:cNvPr>
          <p:cNvSpPr/>
          <p:nvPr/>
        </p:nvSpPr>
        <p:spPr>
          <a:xfrm>
            <a:off x="111760" y="782320"/>
            <a:ext cx="7203440" cy="6299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>
                <a:solidFill>
                  <a:schemeClr val="tx1"/>
                </a:solidFill>
              </a:rPr>
              <a:t>2. UDS service</a:t>
            </a:r>
            <a:r>
              <a:rPr kumimoji="1" lang="zh-CN" altLang="en-US" dirty="0">
                <a:solidFill>
                  <a:schemeClr val="tx1"/>
                </a:solidFill>
              </a:rPr>
              <a:t>服务的配置</a:t>
            </a:r>
            <a:endParaRPr kumimoji="1" lang="en-US" altLang="zh-CN" dirty="0">
              <a:solidFill>
                <a:schemeClr val="tx1"/>
              </a:solidFill>
            </a:endParaRPr>
          </a:p>
          <a:p>
            <a:r>
              <a:rPr kumimoji="1" lang="en-US" dirty="0">
                <a:solidFill>
                  <a:schemeClr val="tx1"/>
                </a:solidFill>
              </a:rPr>
              <a:t>-&gt; </a:t>
            </a:r>
            <a:r>
              <a:rPr kumimoji="1" lang="zh-CN" altLang="en-US" dirty="0">
                <a:solidFill>
                  <a:schemeClr val="tx1"/>
                </a:solidFill>
              </a:rPr>
              <a:t>选择所需要的</a:t>
            </a:r>
            <a:r>
              <a:rPr kumimoji="1" lang="en-US" altLang="zh-CN" dirty="0">
                <a:solidFill>
                  <a:schemeClr val="tx1"/>
                </a:solidFill>
              </a:rPr>
              <a:t>UDS</a:t>
            </a:r>
            <a:r>
              <a:rPr kumimoji="1" lang="zh-CN" altLang="en-US" dirty="0">
                <a:solidFill>
                  <a:schemeClr val="tx1"/>
                </a:solidFill>
              </a:rPr>
              <a:t>服务</a:t>
            </a:r>
            <a:endParaRPr kumimoji="1" 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2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4F5CCC-BC98-2476-E7BD-7F6A3761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Meiryo UI" panose="020B0604030504040204" pitchFamily="50" charset="-128"/>
                <a:ea typeface="Meiryo UI" panose="020B0604030504040204" pitchFamily="50" charset="-128"/>
              </a:rPr>
              <a:t>CDD</a:t>
            </a:r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配置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97C2026-B0C9-56E1-39FF-D0D55FA7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>
                <a:latin typeface="Meiryo UI" panose="020B0604030504040204" pitchFamily="50" charset="-128"/>
                <a:ea typeface="Meiryo UI" panose="020B0604030504040204" pitchFamily="50" charset="-128"/>
              </a:rPr>
              <a:t>© 2022 FNST Limited</a:t>
            </a:r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CA4EAD5-F394-0195-FC18-C73BE7102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29D89-7B63-4C94-AD4D-2E4D6BB83637}" type="slidenum">
              <a:rPr kumimoji="1"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8</a:t>
            </a:fld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03D65A-048A-D6A3-E53D-B5FFBD4F47E7}"/>
              </a:ext>
            </a:extLst>
          </p:cNvPr>
          <p:cNvSpPr/>
          <p:nvPr/>
        </p:nvSpPr>
        <p:spPr>
          <a:xfrm>
            <a:off x="111760" y="782320"/>
            <a:ext cx="7203440" cy="7924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>
                <a:solidFill>
                  <a:schemeClr val="tx1"/>
                </a:solidFill>
              </a:rPr>
              <a:t>2. UDS service</a:t>
            </a:r>
            <a:r>
              <a:rPr kumimoji="1" lang="zh-CN" altLang="en-US" dirty="0">
                <a:solidFill>
                  <a:schemeClr val="tx1"/>
                </a:solidFill>
              </a:rPr>
              <a:t>服务的配置</a:t>
            </a:r>
            <a:r>
              <a:rPr kumimoji="1" lang="en-US" altLang="zh-CN" dirty="0">
                <a:solidFill>
                  <a:schemeClr val="tx1"/>
                </a:solidFill>
              </a:rPr>
              <a:t>_example10</a:t>
            </a:r>
          </a:p>
          <a:p>
            <a:r>
              <a:rPr kumimoji="1" lang="en-US" dirty="0">
                <a:solidFill>
                  <a:schemeClr val="tx1"/>
                </a:solidFill>
              </a:rPr>
              <a:t>-&gt; </a:t>
            </a:r>
            <a:r>
              <a:rPr kumimoji="1" lang="zh-CN" altLang="en-US" dirty="0">
                <a:solidFill>
                  <a:schemeClr val="tx1"/>
                </a:solidFill>
              </a:rPr>
              <a:t>配置</a:t>
            </a:r>
            <a:r>
              <a:rPr kumimoji="1" lang="en-US" altLang="zh-CN" dirty="0">
                <a:solidFill>
                  <a:schemeClr val="tx1"/>
                </a:solidFill>
              </a:rPr>
              <a:t>10</a:t>
            </a:r>
            <a:r>
              <a:rPr kumimoji="1" lang="zh-CN" altLang="en-US" dirty="0">
                <a:solidFill>
                  <a:schemeClr val="tx1"/>
                </a:solidFill>
              </a:rPr>
              <a:t>的返信和流转图</a:t>
            </a:r>
            <a:endParaRPr kumimoji="1" lang="en-US" dirty="0">
              <a:solidFill>
                <a:schemeClr val="tx1"/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36A9B33-70C2-239D-BE57-25B3D311A7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3"/>
          <a:stretch/>
        </p:blipFill>
        <p:spPr bwMode="auto">
          <a:xfrm>
            <a:off x="447040" y="1767840"/>
            <a:ext cx="6268720" cy="271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6B105D4D-BA5A-E29B-6DA0-7531429E3E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08" t="31628" b="15134"/>
          <a:stretch/>
        </p:blipFill>
        <p:spPr bwMode="auto">
          <a:xfrm>
            <a:off x="6956320" y="2200910"/>
            <a:ext cx="1957280" cy="1802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7949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4F5CCC-BC98-2476-E7BD-7F6A3761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Meiryo UI" panose="020B0604030504040204" pitchFamily="50" charset="-128"/>
                <a:ea typeface="Meiryo UI" panose="020B0604030504040204" pitchFamily="50" charset="-128"/>
              </a:rPr>
              <a:t>CDD</a:t>
            </a:r>
            <a:r>
              <a:rPr lang="zh-CN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配置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97C2026-B0C9-56E1-39FF-D0D55FA7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>
                <a:latin typeface="Meiryo UI" panose="020B0604030504040204" pitchFamily="50" charset="-128"/>
                <a:ea typeface="Meiryo UI" panose="020B0604030504040204" pitchFamily="50" charset="-128"/>
              </a:rPr>
              <a:t>© 2022 FNST Limited</a:t>
            </a:r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CA4EAD5-F394-0195-FC18-C73BE7102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29D89-7B63-4C94-AD4D-2E4D6BB83637}" type="slidenum">
              <a:rPr kumimoji="1"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9</a:t>
            </a:fld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03D65A-048A-D6A3-E53D-B5FFBD4F47E7}"/>
              </a:ext>
            </a:extLst>
          </p:cNvPr>
          <p:cNvSpPr/>
          <p:nvPr/>
        </p:nvSpPr>
        <p:spPr>
          <a:xfrm>
            <a:off x="111760" y="782320"/>
            <a:ext cx="7203440" cy="8331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>
                <a:solidFill>
                  <a:schemeClr val="tx1"/>
                </a:solidFill>
              </a:rPr>
              <a:t>2.UDS service</a:t>
            </a:r>
            <a:r>
              <a:rPr kumimoji="1" lang="zh-CN" altLang="en-US" dirty="0">
                <a:solidFill>
                  <a:schemeClr val="tx1"/>
                </a:solidFill>
              </a:rPr>
              <a:t>服务的配置</a:t>
            </a:r>
            <a:r>
              <a:rPr kumimoji="1" lang="en-US" altLang="zh-CN" dirty="0">
                <a:solidFill>
                  <a:schemeClr val="tx1"/>
                </a:solidFill>
              </a:rPr>
              <a:t>_example 22/2E</a:t>
            </a:r>
          </a:p>
          <a:p>
            <a:r>
              <a:rPr kumimoji="1" lang="en-US" dirty="0">
                <a:solidFill>
                  <a:schemeClr val="tx1"/>
                </a:solidFill>
              </a:rPr>
              <a:t>-&gt; </a:t>
            </a:r>
            <a:r>
              <a:rPr kumimoji="1" lang="zh-CN" altLang="en-US" dirty="0">
                <a:solidFill>
                  <a:schemeClr val="tx1"/>
                </a:solidFill>
              </a:rPr>
              <a:t>配置读写的内容和返信</a:t>
            </a:r>
            <a:r>
              <a:rPr kumimoji="1" lang="en-US" altLang="zh-CN" dirty="0">
                <a:solidFill>
                  <a:schemeClr val="tx1"/>
                </a:solidFill>
              </a:rPr>
              <a:t>NRC</a:t>
            </a:r>
            <a:endParaRPr kumimoji="1" lang="en-US" dirty="0">
              <a:solidFill>
                <a:schemeClr val="tx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213ECBD-E298-14BD-3FD1-B537F85278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77" t="17511" r="1050" b="2162"/>
          <a:stretch/>
        </p:blipFill>
        <p:spPr bwMode="auto">
          <a:xfrm>
            <a:off x="343760" y="1532240"/>
            <a:ext cx="6739440" cy="2983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99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_Tool_T1_01_JP_R">
  <a:themeElements>
    <a:clrScheme name="F_Tool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EA0000"/>
      </a:accent1>
      <a:accent2>
        <a:srgbClr val="FF8000"/>
      </a:accent2>
      <a:accent3>
        <a:srgbClr val="D80084"/>
      </a:accent3>
      <a:accent4>
        <a:srgbClr val="2400B0"/>
      </a:accent4>
      <a:accent5>
        <a:srgbClr val="61D600"/>
      </a:accent5>
      <a:accent6>
        <a:srgbClr val="008224"/>
      </a:accent6>
      <a:hlink>
        <a:srgbClr val="0563C1"/>
      </a:hlink>
      <a:folHlink>
        <a:srgbClr val="954F72"/>
      </a:folHlink>
    </a:clrScheme>
    <a:fontScheme name="F_Tool_JP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solidFill>
            <a:schemeClr val="bg1">
              <a:lumMod val="75000"/>
            </a:schemeClr>
          </a:solidFill>
        </a:ln>
      </a:spPr>
      <a:bodyPr rtlCol="0" anchor="ctr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kumimoj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FNST社THM資料_肥田R.pptx" id="{8ADC863C-AF9C-4E9C-80AE-A12CBE850135}" vid="{B952C83A-C512-4113-AED4-C742F3243DCB}"/>
    </a:ext>
  </a:extLst>
</a:theme>
</file>

<file path=ppt/theme/theme2.xml><?xml version="1.0" encoding="utf-8"?>
<a:theme xmlns:a="http://schemas.openxmlformats.org/drawingml/2006/main" name="F_Tool_T1_01_JP_O">
  <a:themeElements>
    <a:clrScheme name="F_Tool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EA0000"/>
      </a:accent1>
      <a:accent2>
        <a:srgbClr val="FF8000"/>
      </a:accent2>
      <a:accent3>
        <a:srgbClr val="D80084"/>
      </a:accent3>
      <a:accent4>
        <a:srgbClr val="2400B0"/>
      </a:accent4>
      <a:accent5>
        <a:srgbClr val="61D600"/>
      </a:accent5>
      <a:accent6>
        <a:srgbClr val="008224"/>
      </a:accent6>
      <a:hlink>
        <a:srgbClr val="0563C1"/>
      </a:hlink>
      <a:folHlink>
        <a:srgbClr val="954F72"/>
      </a:folHlink>
    </a:clrScheme>
    <a:fontScheme name="F_Tool_JP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solidFill>
            <a:schemeClr val="bg1">
              <a:lumMod val="75000"/>
            </a:schemeClr>
          </a:solidFill>
        </a:ln>
      </a:spPr>
      <a:bodyPr rtlCol="0" anchor="ctr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kumimoj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FNST社THM資料_肥田R.pptx" id="{8ADC863C-AF9C-4E9C-80AE-A12CBE850135}" vid="{3C263549-5F06-4F48-995C-25412FB822BF}"/>
    </a:ext>
  </a:extLst>
</a:theme>
</file>

<file path=ppt/theme/theme3.xml><?xml version="1.0" encoding="utf-8"?>
<a:theme xmlns:a="http://schemas.openxmlformats.org/drawingml/2006/main" name="F_Tool_T1_01_JP_B">
  <a:themeElements>
    <a:clrScheme name="F_Tool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EA0000"/>
      </a:accent1>
      <a:accent2>
        <a:srgbClr val="FF8000"/>
      </a:accent2>
      <a:accent3>
        <a:srgbClr val="D80084"/>
      </a:accent3>
      <a:accent4>
        <a:srgbClr val="2400B0"/>
      </a:accent4>
      <a:accent5>
        <a:srgbClr val="61D600"/>
      </a:accent5>
      <a:accent6>
        <a:srgbClr val="008224"/>
      </a:accent6>
      <a:hlink>
        <a:srgbClr val="0563C1"/>
      </a:hlink>
      <a:folHlink>
        <a:srgbClr val="954F72"/>
      </a:folHlink>
    </a:clrScheme>
    <a:fontScheme name="F_Tool_JP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solidFill>
            <a:schemeClr val="bg1">
              <a:lumMod val="75000"/>
            </a:schemeClr>
          </a:solidFill>
        </a:ln>
      </a:spPr>
      <a:bodyPr rtlCol="0" anchor="ctr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kumimoj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FNST社THM資料_肥田R.pptx" id="{8ADC863C-AF9C-4E9C-80AE-A12CBE850135}" vid="{2825E5BF-8FD0-4A1A-8A85-A8F075E7B887}"/>
    </a:ext>
  </a:extLst>
</a:theme>
</file>

<file path=ppt/theme/theme4.xml><?xml version="1.0" encoding="utf-8"?>
<a:theme xmlns:a="http://schemas.openxmlformats.org/drawingml/2006/main" name="F_Tool_T1_01_JP_E">
  <a:themeElements>
    <a:clrScheme name="F_Tool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EA0000"/>
      </a:accent1>
      <a:accent2>
        <a:srgbClr val="FF8000"/>
      </a:accent2>
      <a:accent3>
        <a:srgbClr val="D80084"/>
      </a:accent3>
      <a:accent4>
        <a:srgbClr val="2400B0"/>
      </a:accent4>
      <a:accent5>
        <a:srgbClr val="61D600"/>
      </a:accent5>
      <a:accent6>
        <a:srgbClr val="008224"/>
      </a:accent6>
      <a:hlink>
        <a:srgbClr val="0563C1"/>
      </a:hlink>
      <a:folHlink>
        <a:srgbClr val="954F72"/>
      </a:folHlink>
    </a:clrScheme>
    <a:fontScheme name="F_Tool_JP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solidFill>
            <a:schemeClr val="bg1">
              <a:lumMod val="75000"/>
            </a:schemeClr>
          </a:solidFill>
        </a:ln>
      </a:spPr>
      <a:bodyPr rtlCol="0" anchor="ctr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kumimoj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FNST社THM資料_肥田R.pptx" id="{8ADC863C-AF9C-4E9C-80AE-A12CBE850135}" vid="{7F8F0B1C-3710-4316-BE18-E5FCA460C281}"/>
    </a:ext>
  </a:extLst>
</a:theme>
</file>

<file path=ppt/theme/theme5.xml><?xml version="1.0" encoding="utf-8"?>
<a:theme xmlns:a="http://schemas.openxmlformats.org/drawingml/2006/main" name="F_Tool_T1_01_JP_Y">
  <a:themeElements>
    <a:clrScheme name="F_Tool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EA0000"/>
      </a:accent1>
      <a:accent2>
        <a:srgbClr val="FF8000"/>
      </a:accent2>
      <a:accent3>
        <a:srgbClr val="D80084"/>
      </a:accent3>
      <a:accent4>
        <a:srgbClr val="2400B0"/>
      </a:accent4>
      <a:accent5>
        <a:srgbClr val="61D600"/>
      </a:accent5>
      <a:accent6>
        <a:srgbClr val="008224"/>
      </a:accent6>
      <a:hlink>
        <a:srgbClr val="0563C1"/>
      </a:hlink>
      <a:folHlink>
        <a:srgbClr val="954F72"/>
      </a:folHlink>
    </a:clrScheme>
    <a:fontScheme name="F_Tool_JP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solidFill>
            <a:schemeClr val="bg1">
              <a:lumMod val="75000"/>
            </a:schemeClr>
          </a:solidFill>
        </a:ln>
      </a:spPr>
      <a:bodyPr rtlCol="0" anchor="ctr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kumimoj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FNST社THM資料_肥田R.pptx" id="{8ADC863C-AF9C-4E9C-80AE-A12CBE850135}" vid="{69CBED1A-137B-48F3-A1A2-D268338F796F}"/>
    </a:ext>
  </a:extLst>
</a:theme>
</file>

<file path=ppt/theme/theme6.xml><?xml version="1.0" encoding="utf-8"?>
<a:theme xmlns:a="http://schemas.openxmlformats.org/drawingml/2006/main" name="Office テーマ">
  <a:themeElements>
    <a:clrScheme name="F_Tool_8_EN">
      <a:dk1>
        <a:srgbClr val="000000"/>
      </a:dk1>
      <a:lt1>
        <a:sysClr val="window" lastClr="FFFFFF"/>
      </a:lt1>
      <a:dk2>
        <a:srgbClr val="D51C89"/>
      </a:dk2>
      <a:lt2>
        <a:srgbClr val="E60000"/>
      </a:lt2>
      <a:accent1>
        <a:srgbClr val="1813B1"/>
      </a:accent1>
      <a:accent2>
        <a:srgbClr val="00ECF4"/>
      </a:accent2>
      <a:accent3>
        <a:srgbClr val="75D700"/>
      </a:accent3>
      <a:accent4>
        <a:srgbClr val="00812F"/>
      </a:accent4>
      <a:accent5>
        <a:srgbClr val="FFE800"/>
      </a:accent5>
      <a:accent6>
        <a:srgbClr val="FF8100"/>
      </a:accent6>
      <a:hlink>
        <a:srgbClr val="0563C1"/>
      </a:hlink>
      <a:folHlink>
        <a:srgbClr val="954F72"/>
      </a:folHlink>
    </a:clrScheme>
    <a:fontScheme name="F_Tool_8_EN">
      <a:majorFont>
        <a:latin typeface="Arial"/>
        <a:ea typeface="メイリオ"/>
        <a:cs typeface=""/>
      </a:majorFont>
      <a:minorFont>
        <a:latin typeface="Arial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テーマ">
  <a:themeElements>
    <a:clrScheme name="F_Tool_8_EN">
      <a:dk1>
        <a:srgbClr val="000000"/>
      </a:dk1>
      <a:lt1>
        <a:sysClr val="window" lastClr="FFFFFF"/>
      </a:lt1>
      <a:dk2>
        <a:srgbClr val="D51C89"/>
      </a:dk2>
      <a:lt2>
        <a:srgbClr val="E60000"/>
      </a:lt2>
      <a:accent1>
        <a:srgbClr val="1813B1"/>
      </a:accent1>
      <a:accent2>
        <a:srgbClr val="00ECF4"/>
      </a:accent2>
      <a:accent3>
        <a:srgbClr val="75D700"/>
      </a:accent3>
      <a:accent4>
        <a:srgbClr val="00812F"/>
      </a:accent4>
      <a:accent5>
        <a:srgbClr val="FFE800"/>
      </a:accent5>
      <a:accent6>
        <a:srgbClr val="FF8100"/>
      </a:accent6>
      <a:hlink>
        <a:srgbClr val="0563C1"/>
      </a:hlink>
      <a:folHlink>
        <a:srgbClr val="954F72"/>
      </a:folHlink>
    </a:clrScheme>
    <a:fontScheme name="F_Tool_8_EN">
      <a:majorFont>
        <a:latin typeface="Arial"/>
        <a:ea typeface="メイリオ"/>
        <a:cs typeface=""/>
      </a:majorFont>
      <a:minorFont>
        <a:latin typeface="Arial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37917</TotalTime>
  <Words>411</Words>
  <Application>Microsoft Office PowerPoint</Application>
  <PresentationFormat>画面に合わせる (16:9)</PresentationFormat>
  <Paragraphs>67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5</vt:i4>
      </vt:variant>
      <vt:variant>
        <vt:lpstr>スライド タイトル</vt:lpstr>
      </vt:variant>
      <vt:variant>
        <vt:i4>11</vt:i4>
      </vt:variant>
    </vt:vector>
  </HeadingPairs>
  <TitlesOfParts>
    <vt:vector size="23" baseType="lpstr">
      <vt:lpstr>-apple-system</vt:lpstr>
      <vt:lpstr>Meiryo UI</vt:lpstr>
      <vt:lpstr>メイリオ</vt:lpstr>
      <vt:lpstr>Arial</vt:lpstr>
      <vt:lpstr>Fujitsu Infinity Pro</vt:lpstr>
      <vt:lpstr>Tahoma</vt:lpstr>
      <vt:lpstr>Wingdings</vt:lpstr>
      <vt:lpstr>F_Tool_T1_01_JP_R</vt:lpstr>
      <vt:lpstr>F_Tool_T1_01_JP_O</vt:lpstr>
      <vt:lpstr>F_Tool_T1_01_JP_B</vt:lpstr>
      <vt:lpstr>F_Tool_T1_01_JP_E</vt:lpstr>
      <vt:lpstr>F_Tool_T1_01_JP_Y</vt:lpstr>
      <vt:lpstr>诊断栈实现介绍</vt:lpstr>
      <vt:lpstr>诊断栈overall</vt:lpstr>
      <vt:lpstr>DCM-主要面向UDS服务</vt:lpstr>
      <vt:lpstr>DEM-主要面向DTC的处理</vt:lpstr>
      <vt:lpstr>DEM&amp;DCM配置流程</vt:lpstr>
      <vt:lpstr>CDD配置</vt:lpstr>
      <vt:lpstr>CDD配置</vt:lpstr>
      <vt:lpstr>CDD配置</vt:lpstr>
      <vt:lpstr>CDD配置</vt:lpstr>
      <vt:lpstr>CDD配置</vt:lpstr>
      <vt:lpstr>PowerPoint プレゼンテーション</vt:lpstr>
    </vt:vector>
  </TitlesOfParts>
  <Company>富士通株式会社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Zhu, Qingsen/朱 清森</dc:creator>
  <cp:lastModifiedBy>Yin, Yan/尹 燕</cp:lastModifiedBy>
  <cp:revision>854</cp:revision>
  <dcterms:created xsi:type="dcterms:W3CDTF">2021-10-29T08:20:48Z</dcterms:created>
  <dcterms:modified xsi:type="dcterms:W3CDTF">2023-06-26T07:16:03Z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3163fa4-af3f-4bef-bfe1-4a252fa264d2_Enabled">
    <vt:lpwstr>true</vt:lpwstr>
  </property>
  <property fmtid="{D5CDD505-2E9C-101B-9397-08002B2CF9AE}" pid="3" name="MSIP_Label_e3163fa4-af3f-4bef-bfe1-4a252fa264d2_SetDate">
    <vt:lpwstr>2021-10-28T00:41:37Z</vt:lpwstr>
  </property>
  <property fmtid="{D5CDD505-2E9C-101B-9397-08002B2CF9AE}" pid="4" name="MSIP_Label_e3163fa4-af3f-4bef-bfe1-4a252fa264d2_Method">
    <vt:lpwstr>Privileged</vt:lpwstr>
  </property>
  <property fmtid="{D5CDD505-2E9C-101B-9397-08002B2CF9AE}" pid="5" name="MSIP_Label_e3163fa4-af3f-4bef-bfe1-4a252fa264d2_Name">
    <vt:lpwstr>FC-GENERAL</vt:lpwstr>
  </property>
  <property fmtid="{D5CDD505-2E9C-101B-9397-08002B2CF9AE}" pid="6" name="MSIP_Label_e3163fa4-af3f-4bef-bfe1-4a252fa264d2_SiteId">
    <vt:lpwstr>a19f121d-81e1-4858-a9d8-736e267fd4c7</vt:lpwstr>
  </property>
  <property fmtid="{D5CDD505-2E9C-101B-9397-08002B2CF9AE}" pid="7" name="MSIP_Label_e3163fa4-af3f-4bef-bfe1-4a252fa264d2_ActionId">
    <vt:lpwstr>ed146ec5-4405-4a2f-86a1-d10ae0732853</vt:lpwstr>
  </property>
  <property fmtid="{D5CDD505-2E9C-101B-9397-08002B2CF9AE}" pid="8" name="MSIP_Label_e3163fa4-af3f-4bef-bfe1-4a252fa264d2_ContentBits">
    <vt:lpwstr>0</vt:lpwstr>
  </property>
  <property fmtid="{D5CDD505-2E9C-101B-9397-08002B2CF9AE}" pid="9" name="MSIP_Label_f731df75-0a72-42d5-9cc1-0c4dcec1599e_Enabled">
    <vt:lpwstr>true</vt:lpwstr>
  </property>
  <property fmtid="{D5CDD505-2E9C-101B-9397-08002B2CF9AE}" pid="10" name="MSIP_Label_f731df75-0a72-42d5-9cc1-0c4dcec1599e_SetDate">
    <vt:lpwstr>2023-06-02T01:43:26Z</vt:lpwstr>
  </property>
  <property fmtid="{D5CDD505-2E9C-101B-9397-08002B2CF9AE}" pid="11" name="MSIP_Label_f731df75-0a72-42d5-9cc1-0c4dcec1599e_Method">
    <vt:lpwstr>Privileged</vt:lpwstr>
  </property>
  <property fmtid="{D5CDD505-2E9C-101B-9397-08002B2CF9AE}" pid="12" name="MSIP_Label_f731df75-0a72-42d5-9cc1-0c4dcec1599e_Name">
    <vt:lpwstr>f731df75-0a72-42d5-9cc1-0c4dcec1599e</vt:lpwstr>
  </property>
  <property fmtid="{D5CDD505-2E9C-101B-9397-08002B2CF9AE}" pid="13" name="MSIP_Label_f731df75-0a72-42d5-9cc1-0c4dcec1599e_SiteId">
    <vt:lpwstr>2d5eb7e2-d3ee-4bf5-bc62-79d5ae9cd9e1</vt:lpwstr>
  </property>
  <property fmtid="{D5CDD505-2E9C-101B-9397-08002B2CF9AE}" pid="14" name="MSIP_Label_f731df75-0a72-42d5-9cc1-0c4dcec1599e_ActionId">
    <vt:lpwstr>f88a4903-0895-4b90-be56-853bdd5b0ca7</vt:lpwstr>
  </property>
  <property fmtid="{D5CDD505-2E9C-101B-9397-08002B2CF9AE}" pid="15" name="MSIP_Label_f731df75-0a72-42d5-9cc1-0c4dcec1599e_ContentBits">
    <vt:lpwstr>1</vt:lpwstr>
  </property>
  <property fmtid="{D5CDD505-2E9C-101B-9397-08002B2CF9AE}" pid="16" name="ClassificationContentMarkingHeaderLocations">
    <vt:lpwstr>F_Tool_T1_01_JP_R:6\F_Tool_T1_01_JP_O:6\F_Tool_T1_01_JP_B:7\F_Tool_T1_01_JP_E:6\F_Tool_T1_01_JP_Y:6</vt:lpwstr>
  </property>
  <property fmtid="{D5CDD505-2E9C-101B-9397-08002B2CF9AE}" pid="17" name="ClassificationContentMarkingHeaderText">
    <vt:lpwstr>Information Classification: Internal</vt:lpwstr>
  </property>
</Properties>
</file>

<file path=docProps/thumbnail.jpeg>
</file>